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2" r:id="rId1"/>
  </p:sldMasterIdLst>
  <p:notesMasterIdLst>
    <p:notesMasterId r:id="rId33"/>
  </p:notesMasterIdLst>
  <p:handoutMasterIdLst>
    <p:handoutMasterId r:id="rId34"/>
  </p:handoutMasterIdLst>
  <p:sldIdLst>
    <p:sldId id="261" r:id="rId2"/>
    <p:sldId id="257" r:id="rId3"/>
    <p:sldId id="262" r:id="rId4"/>
    <p:sldId id="269"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706" autoAdjust="0"/>
  </p:normalViewPr>
  <p:slideViewPr>
    <p:cSldViewPr snapToGrid="0">
      <p:cViewPr varScale="1">
        <p:scale>
          <a:sx n="78" d="100"/>
          <a:sy n="78" d="100"/>
        </p:scale>
        <p:origin x="869" y="82"/>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shikesh Pawar" userId="4ca89a06d02fafee" providerId="LiveId" clId="{08F85B07-CEFC-43FC-AC3F-E80947D96551}"/>
    <pc:docChg chg="undo custSel addSld delSld modSld sldOrd modMainMaster modShowInfo">
      <pc:chgData name="Rushikesh Pawar" userId="4ca89a06d02fafee" providerId="LiveId" clId="{08F85B07-CEFC-43FC-AC3F-E80947D96551}" dt="2025-01-20T17:31:02.023" v="1935"/>
      <pc:docMkLst>
        <pc:docMk/>
      </pc:docMkLst>
      <pc:sldChg chg="modTransition">
        <pc:chgData name="Rushikesh Pawar" userId="4ca89a06d02fafee" providerId="LiveId" clId="{08F85B07-CEFC-43FC-AC3F-E80947D96551}" dt="2025-01-20T17:31:02.023" v="1935"/>
        <pc:sldMkLst>
          <pc:docMk/>
          <pc:sldMk cId="3984617762" sldId="257"/>
        </pc:sldMkLst>
      </pc:sldChg>
      <pc:sldChg chg="addSp delSp modSp mod modTransition modAnim">
        <pc:chgData name="Rushikesh Pawar" userId="4ca89a06d02fafee" providerId="LiveId" clId="{08F85B07-CEFC-43FC-AC3F-E80947D96551}" dt="2025-01-20T17:31:02.023" v="1935"/>
        <pc:sldMkLst>
          <pc:docMk/>
          <pc:sldMk cId="106904919" sldId="261"/>
        </pc:sldMkLst>
        <pc:picChg chg="add del mod">
          <ac:chgData name="Rushikesh Pawar" userId="4ca89a06d02fafee" providerId="LiveId" clId="{08F85B07-CEFC-43FC-AC3F-E80947D96551}" dt="2025-01-20T17:06:47.693" v="1865"/>
          <ac:picMkLst>
            <pc:docMk/>
            <pc:sldMk cId="106904919" sldId="261"/>
            <ac:picMk id="3" creationId="{7223BB8D-BC65-3A96-ABD6-63AB6E487E08}"/>
          </ac:picMkLst>
        </pc:picChg>
        <pc:picChg chg="mod">
          <ac:chgData name="Rushikesh Pawar" userId="4ca89a06d02fafee" providerId="LiveId" clId="{08F85B07-CEFC-43FC-AC3F-E80947D96551}" dt="2025-01-20T17:23:54.220" v="1903" actId="14100"/>
          <ac:picMkLst>
            <pc:docMk/>
            <pc:sldMk cId="106904919" sldId="261"/>
            <ac:picMk id="5" creationId="{53AAE0C3-EF6A-7CBA-1281-A879535D1DE9}"/>
          </ac:picMkLst>
        </pc:picChg>
      </pc:sldChg>
      <pc:sldChg chg="modTransition">
        <pc:chgData name="Rushikesh Pawar" userId="4ca89a06d02fafee" providerId="LiveId" clId="{08F85B07-CEFC-43FC-AC3F-E80947D96551}" dt="2025-01-20T17:31:02.023" v="1935"/>
        <pc:sldMkLst>
          <pc:docMk/>
          <pc:sldMk cId="1476019738" sldId="262"/>
        </pc:sldMkLst>
      </pc:sldChg>
      <pc:sldChg chg="modTransition modAnim">
        <pc:chgData name="Rushikesh Pawar" userId="4ca89a06d02fafee" providerId="LiveId" clId="{08F85B07-CEFC-43FC-AC3F-E80947D96551}" dt="2025-01-20T17:31:02.023" v="1935"/>
        <pc:sldMkLst>
          <pc:docMk/>
          <pc:sldMk cId="4101607575" sldId="269"/>
        </pc:sldMkLst>
      </pc:sldChg>
      <pc:sldChg chg="del">
        <pc:chgData name="Rushikesh Pawar" userId="4ca89a06d02fafee" providerId="LiveId" clId="{08F85B07-CEFC-43FC-AC3F-E80947D96551}" dt="2025-01-20T12:19:59.226" v="0" actId="47"/>
        <pc:sldMkLst>
          <pc:docMk/>
          <pc:sldMk cId="417278244" sldId="270"/>
        </pc:sldMkLst>
      </pc:sldChg>
      <pc:sldChg chg="modTransition">
        <pc:chgData name="Rushikesh Pawar" userId="4ca89a06d02fafee" providerId="LiveId" clId="{08F85B07-CEFC-43FC-AC3F-E80947D96551}" dt="2025-01-20T17:31:02.023" v="1935"/>
        <pc:sldMkLst>
          <pc:docMk/>
          <pc:sldMk cId="3962586657" sldId="271"/>
        </pc:sldMkLst>
      </pc:sldChg>
      <pc:sldChg chg="modTransition">
        <pc:chgData name="Rushikesh Pawar" userId="4ca89a06d02fafee" providerId="LiveId" clId="{08F85B07-CEFC-43FC-AC3F-E80947D96551}" dt="2025-01-20T17:31:02.023" v="1935"/>
        <pc:sldMkLst>
          <pc:docMk/>
          <pc:sldMk cId="2742637739" sldId="272"/>
        </pc:sldMkLst>
      </pc:sldChg>
      <pc:sldChg chg="modTransition">
        <pc:chgData name="Rushikesh Pawar" userId="4ca89a06d02fafee" providerId="LiveId" clId="{08F85B07-CEFC-43FC-AC3F-E80947D96551}" dt="2025-01-20T17:31:02.023" v="1935"/>
        <pc:sldMkLst>
          <pc:docMk/>
          <pc:sldMk cId="1211574451" sldId="273"/>
        </pc:sldMkLst>
      </pc:sldChg>
      <pc:sldChg chg="modTransition">
        <pc:chgData name="Rushikesh Pawar" userId="4ca89a06d02fafee" providerId="LiveId" clId="{08F85B07-CEFC-43FC-AC3F-E80947D96551}" dt="2025-01-20T17:31:02.023" v="1935"/>
        <pc:sldMkLst>
          <pc:docMk/>
          <pc:sldMk cId="544694906" sldId="274"/>
        </pc:sldMkLst>
      </pc:sldChg>
      <pc:sldChg chg="modSp mod modTransition">
        <pc:chgData name="Rushikesh Pawar" userId="4ca89a06d02fafee" providerId="LiveId" clId="{08F85B07-CEFC-43FC-AC3F-E80947D96551}" dt="2025-01-20T17:31:02.023" v="1935"/>
        <pc:sldMkLst>
          <pc:docMk/>
          <pc:sldMk cId="1891874966" sldId="275"/>
        </pc:sldMkLst>
        <pc:spChg chg="mod">
          <ac:chgData name="Rushikesh Pawar" userId="4ca89a06d02fafee" providerId="LiveId" clId="{08F85B07-CEFC-43FC-AC3F-E80947D96551}" dt="2025-01-20T12:21:41.779" v="29" actId="108"/>
          <ac:spMkLst>
            <pc:docMk/>
            <pc:sldMk cId="1891874966" sldId="275"/>
            <ac:spMk id="2" creationId="{AAFE413E-7462-73F6-BB63-7E3C8D67F8AA}"/>
          </ac:spMkLst>
        </pc:spChg>
      </pc:sldChg>
      <pc:sldChg chg="new del">
        <pc:chgData name="Rushikesh Pawar" userId="4ca89a06d02fafee" providerId="LiveId" clId="{08F85B07-CEFC-43FC-AC3F-E80947D96551}" dt="2025-01-20T12:20:27.287" v="2" actId="47"/>
        <pc:sldMkLst>
          <pc:docMk/>
          <pc:sldMk cId="162421153" sldId="276"/>
        </pc:sldMkLst>
      </pc:sldChg>
      <pc:sldChg chg="addSp delSp modSp new mod modTransition">
        <pc:chgData name="Rushikesh Pawar" userId="4ca89a06d02fafee" providerId="LiveId" clId="{08F85B07-CEFC-43FC-AC3F-E80947D96551}" dt="2025-01-20T17:31:02.023" v="1935"/>
        <pc:sldMkLst>
          <pc:docMk/>
          <pc:sldMk cId="3926350499" sldId="276"/>
        </pc:sldMkLst>
        <pc:spChg chg="mod">
          <ac:chgData name="Rushikesh Pawar" userId="4ca89a06d02fafee" providerId="LiveId" clId="{08F85B07-CEFC-43FC-AC3F-E80947D96551}" dt="2025-01-20T12:23:13.323" v="36" actId="207"/>
          <ac:spMkLst>
            <pc:docMk/>
            <pc:sldMk cId="3926350499" sldId="276"/>
            <ac:spMk id="2" creationId="{DEB5C07D-42DF-7352-54F6-32DFB3210197}"/>
          </ac:spMkLst>
        </pc:spChg>
        <pc:spChg chg="del mod">
          <ac:chgData name="Rushikesh Pawar" userId="4ca89a06d02fafee" providerId="LiveId" clId="{08F85B07-CEFC-43FC-AC3F-E80947D96551}" dt="2025-01-20T12:35:10.079" v="40" actId="22"/>
          <ac:spMkLst>
            <pc:docMk/>
            <pc:sldMk cId="3926350499" sldId="276"/>
            <ac:spMk id="3" creationId="{DDD136A4-DF48-EA13-7289-5151DCAAA52E}"/>
          </ac:spMkLst>
        </pc:spChg>
        <pc:spChg chg="add del mod">
          <ac:chgData name="Rushikesh Pawar" userId="4ca89a06d02fafee" providerId="LiveId" clId="{08F85B07-CEFC-43FC-AC3F-E80947D96551}" dt="2025-01-20T12:37:39.803" v="54" actId="22"/>
          <ac:spMkLst>
            <pc:docMk/>
            <pc:sldMk cId="3926350499" sldId="276"/>
            <ac:spMk id="7" creationId="{238877CC-46FC-055D-F1BF-DA838D651EA7}"/>
          </ac:spMkLst>
        </pc:spChg>
        <pc:picChg chg="add del mod ord">
          <ac:chgData name="Rushikesh Pawar" userId="4ca89a06d02fafee" providerId="LiveId" clId="{08F85B07-CEFC-43FC-AC3F-E80947D96551}" dt="2025-01-20T12:36:55.052" v="52" actId="478"/>
          <ac:picMkLst>
            <pc:docMk/>
            <pc:sldMk cId="3926350499" sldId="276"/>
            <ac:picMk id="5" creationId="{551CA748-65F3-08E6-B94A-2719A642843B}"/>
          </ac:picMkLst>
        </pc:picChg>
        <pc:picChg chg="add mod ord">
          <ac:chgData name="Rushikesh Pawar" userId="4ca89a06d02fafee" providerId="LiveId" clId="{08F85B07-CEFC-43FC-AC3F-E80947D96551}" dt="2025-01-20T12:37:57.059" v="64" actId="14100"/>
          <ac:picMkLst>
            <pc:docMk/>
            <pc:sldMk cId="3926350499" sldId="276"/>
            <ac:picMk id="9" creationId="{1E212725-CED3-132B-DC71-EC15C5E873C9}"/>
          </ac:picMkLst>
        </pc:picChg>
      </pc:sldChg>
      <pc:sldChg chg="addSp delSp modSp add mod modTransition">
        <pc:chgData name="Rushikesh Pawar" userId="4ca89a06d02fafee" providerId="LiveId" clId="{08F85B07-CEFC-43FC-AC3F-E80947D96551}" dt="2025-01-20T17:31:02.023" v="1935"/>
        <pc:sldMkLst>
          <pc:docMk/>
          <pc:sldMk cId="376798011" sldId="277"/>
        </pc:sldMkLst>
        <pc:spChg chg="add del mod">
          <ac:chgData name="Rushikesh Pawar" userId="4ca89a06d02fafee" providerId="LiveId" clId="{08F85B07-CEFC-43FC-AC3F-E80947D96551}" dt="2025-01-20T12:45:50.714" v="69" actId="22"/>
          <ac:spMkLst>
            <pc:docMk/>
            <pc:sldMk cId="376798011" sldId="277"/>
            <ac:spMk id="4" creationId="{7A254001-9DFE-BA5D-551B-5431892658C5}"/>
          </ac:spMkLst>
        </pc:spChg>
        <pc:picChg chg="add mod ord">
          <ac:chgData name="Rushikesh Pawar" userId="4ca89a06d02fafee" providerId="LiveId" clId="{08F85B07-CEFC-43FC-AC3F-E80947D96551}" dt="2025-01-20T12:46:24.184" v="75" actId="14100"/>
          <ac:picMkLst>
            <pc:docMk/>
            <pc:sldMk cId="376798011" sldId="277"/>
            <ac:picMk id="6" creationId="{BDA2C1B1-295A-AD1B-491F-FAE4B97D1346}"/>
          </ac:picMkLst>
        </pc:picChg>
        <pc:picChg chg="del">
          <ac:chgData name="Rushikesh Pawar" userId="4ca89a06d02fafee" providerId="LiveId" clId="{08F85B07-CEFC-43FC-AC3F-E80947D96551}" dt="2025-01-20T12:42:23.990" v="66" actId="478"/>
          <ac:picMkLst>
            <pc:docMk/>
            <pc:sldMk cId="376798011" sldId="277"/>
            <ac:picMk id="9" creationId="{E8BE3F0F-4ABF-8B61-D806-36C4B3152A01}"/>
          </ac:picMkLst>
        </pc:picChg>
      </pc:sldChg>
      <pc:sldChg chg="new del">
        <pc:chgData name="Rushikesh Pawar" userId="4ca89a06d02fafee" providerId="LiveId" clId="{08F85B07-CEFC-43FC-AC3F-E80947D96551}" dt="2025-01-20T12:43:28.322" v="68" actId="47"/>
        <pc:sldMkLst>
          <pc:docMk/>
          <pc:sldMk cId="948919554" sldId="278"/>
        </pc:sldMkLst>
      </pc:sldChg>
      <pc:sldChg chg="addSp delSp modSp add mod modTransition">
        <pc:chgData name="Rushikesh Pawar" userId="4ca89a06d02fafee" providerId="LiveId" clId="{08F85B07-CEFC-43FC-AC3F-E80947D96551}" dt="2025-01-20T17:31:02.023" v="1935"/>
        <pc:sldMkLst>
          <pc:docMk/>
          <pc:sldMk cId="2484196725" sldId="278"/>
        </pc:sldMkLst>
        <pc:spChg chg="add del mod">
          <ac:chgData name="Rushikesh Pawar" userId="4ca89a06d02fafee" providerId="LiveId" clId="{08F85B07-CEFC-43FC-AC3F-E80947D96551}" dt="2025-01-20T12:47:56.260" v="78" actId="22"/>
          <ac:spMkLst>
            <pc:docMk/>
            <pc:sldMk cId="2484196725" sldId="278"/>
            <ac:spMk id="4" creationId="{314D3097-E9CD-2E65-BB21-BAE2A45BC71A}"/>
          </ac:spMkLst>
        </pc:spChg>
        <pc:spChg chg="add del mod">
          <ac:chgData name="Rushikesh Pawar" userId="4ca89a06d02fafee" providerId="LiveId" clId="{08F85B07-CEFC-43FC-AC3F-E80947D96551}" dt="2025-01-20T12:48:14.596" v="80" actId="22"/>
          <ac:spMkLst>
            <pc:docMk/>
            <pc:sldMk cId="2484196725" sldId="278"/>
            <ac:spMk id="9" creationId="{14AF99D9-5292-37CC-FE82-0146BBC25AF4}"/>
          </ac:spMkLst>
        </pc:spChg>
        <pc:picChg chg="del">
          <ac:chgData name="Rushikesh Pawar" userId="4ca89a06d02fafee" providerId="LiveId" clId="{08F85B07-CEFC-43FC-AC3F-E80947D96551}" dt="2025-01-20T12:47:24.796" v="77" actId="478"/>
          <ac:picMkLst>
            <pc:docMk/>
            <pc:sldMk cId="2484196725" sldId="278"/>
            <ac:picMk id="6" creationId="{A347518C-600D-F579-5CAE-B509E298126B}"/>
          </ac:picMkLst>
        </pc:picChg>
        <pc:picChg chg="add del mod ord">
          <ac:chgData name="Rushikesh Pawar" userId="4ca89a06d02fafee" providerId="LiveId" clId="{08F85B07-CEFC-43FC-AC3F-E80947D96551}" dt="2025-01-20T12:47:57.773" v="79" actId="478"/>
          <ac:picMkLst>
            <pc:docMk/>
            <pc:sldMk cId="2484196725" sldId="278"/>
            <ac:picMk id="7" creationId="{29B2F95B-4FCA-0769-7496-24E21611136C}"/>
          </ac:picMkLst>
        </pc:picChg>
        <pc:picChg chg="add mod ord">
          <ac:chgData name="Rushikesh Pawar" userId="4ca89a06d02fafee" providerId="LiveId" clId="{08F85B07-CEFC-43FC-AC3F-E80947D96551}" dt="2025-01-20T12:48:32.263" v="84" actId="14100"/>
          <ac:picMkLst>
            <pc:docMk/>
            <pc:sldMk cId="2484196725" sldId="278"/>
            <ac:picMk id="11" creationId="{9889C8D3-1BB7-4159-6E8D-6816D4231AEC}"/>
          </ac:picMkLst>
        </pc:picChg>
      </pc:sldChg>
      <pc:sldChg chg="addSp delSp modSp add mod modTransition">
        <pc:chgData name="Rushikesh Pawar" userId="4ca89a06d02fafee" providerId="LiveId" clId="{08F85B07-CEFC-43FC-AC3F-E80947D96551}" dt="2025-01-20T17:31:02.023" v="1935"/>
        <pc:sldMkLst>
          <pc:docMk/>
          <pc:sldMk cId="3968790965" sldId="279"/>
        </pc:sldMkLst>
        <pc:spChg chg="add del mod">
          <ac:chgData name="Rushikesh Pawar" userId="4ca89a06d02fafee" providerId="LiveId" clId="{08F85B07-CEFC-43FC-AC3F-E80947D96551}" dt="2025-01-20T12:54:14.019" v="88" actId="22"/>
          <ac:spMkLst>
            <pc:docMk/>
            <pc:sldMk cId="3968790965" sldId="279"/>
            <ac:spMk id="4" creationId="{FDF52C12-4573-6D43-EDFE-590FC633EA4C}"/>
          </ac:spMkLst>
        </pc:spChg>
        <pc:picChg chg="add mod ord">
          <ac:chgData name="Rushikesh Pawar" userId="4ca89a06d02fafee" providerId="LiveId" clId="{08F85B07-CEFC-43FC-AC3F-E80947D96551}" dt="2025-01-20T12:54:40.495" v="93" actId="14100"/>
          <ac:picMkLst>
            <pc:docMk/>
            <pc:sldMk cId="3968790965" sldId="279"/>
            <ac:picMk id="6" creationId="{2C691284-E17A-3FAD-50A6-9AD8E6CD0665}"/>
          </ac:picMkLst>
        </pc:picChg>
        <pc:picChg chg="del">
          <ac:chgData name="Rushikesh Pawar" userId="4ca89a06d02fafee" providerId="LiveId" clId="{08F85B07-CEFC-43FC-AC3F-E80947D96551}" dt="2025-01-20T12:52:51.248" v="87" actId="478"/>
          <ac:picMkLst>
            <pc:docMk/>
            <pc:sldMk cId="3968790965" sldId="279"/>
            <ac:picMk id="11" creationId="{30C1429E-AAB7-6DBA-BA6C-37288ACBBB01}"/>
          </ac:picMkLst>
        </pc:picChg>
      </pc:sldChg>
      <pc:sldChg chg="addSp delSp modSp add mod modTransition">
        <pc:chgData name="Rushikesh Pawar" userId="4ca89a06d02fafee" providerId="LiveId" clId="{08F85B07-CEFC-43FC-AC3F-E80947D96551}" dt="2025-01-20T17:31:02.023" v="1935"/>
        <pc:sldMkLst>
          <pc:docMk/>
          <pc:sldMk cId="994452705" sldId="280"/>
        </pc:sldMkLst>
        <pc:spChg chg="add del mod">
          <ac:chgData name="Rushikesh Pawar" userId="4ca89a06d02fafee" providerId="LiveId" clId="{08F85B07-CEFC-43FC-AC3F-E80947D96551}" dt="2025-01-20T12:58:58.410" v="95" actId="22"/>
          <ac:spMkLst>
            <pc:docMk/>
            <pc:sldMk cId="994452705" sldId="280"/>
            <ac:spMk id="4" creationId="{61B58772-BC00-7604-ED3D-B01CC56D5B78}"/>
          </ac:spMkLst>
        </pc:spChg>
        <pc:picChg chg="add mod ord">
          <ac:chgData name="Rushikesh Pawar" userId="4ca89a06d02fafee" providerId="LiveId" clId="{08F85B07-CEFC-43FC-AC3F-E80947D96551}" dt="2025-01-20T12:59:12.298" v="99" actId="14100"/>
          <ac:picMkLst>
            <pc:docMk/>
            <pc:sldMk cId="994452705" sldId="280"/>
            <ac:picMk id="6" creationId="{DAC487A5-E07C-B133-12BF-BC89EC3B7E53}"/>
          </ac:picMkLst>
        </pc:picChg>
        <pc:picChg chg="del">
          <ac:chgData name="Rushikesh Pawar" userId="4ca89a06d02fafee" providerId="LiveId" clId="{08F85B07-CEFC-43FC-AC3F-E80947D96551}" dt="2025-01-20T12:57:40.161" v="94" actId="478"/>
          <ac:picMkLst>
            <pc:docMk/>
            <pc:sldMk cId="994452705" sldId="280"/>
            <ac:picMk id="11" creationId="{D7448124-6C6B-3084-EEED-31E4DF600CEC}"/>
          </ac:picMkLst>
        </pc:picChg>
      </pc:sldChg>
      <pc:sldChg chg="addSp delSp modSp add mod modTransition">
        <pc:chgData name="Rushikesh Pawar" userId="4ca89a06d02fafee" providerId="LiveId" clId="{08F85B07-CEFC-43FC-AC3F-E80947D96551}" dt="2025-01-20T17:31:02.023" v="1935"/>
        <pc:sldMkLst>
          <pc:docMk/>
          <pc:sldMk cId="1080578052" sldId="281"/>
        </pc:sldMkLst>
        <pc:spChg chg="add del mod">
          <ac:chgData name="Rushikesh Pawar" userId="4ca89a06d02fafee" providerId="LiveId" clId="{08F85B07-CEFC-43FC-AC3F-E80947D96551}" dt="2025-01-20T13:00:31.947" v="102" actId="22"/>
          <ac:spMkLst>
            <pc:docMk/>
            <pc:sldMk cId="1080578052" sldId="281"/>
            <ac:spMk id="4" creationId="{B9792C17-BF56-0B23-EC10-3CDDC421A0EF}"/>
          </ac:spMkLst>
        </pc:spChg>
        <pc:spChg chg="add del mod">
          <ac:chgData name="Rushikesh Pawar" userId="4ca89a06d02fafee" providerId="LiveId" clId="{08F85B07-CEFC-43FC-AC3F-E80947D96551}" dt="2025-01-20T13:01:10.724" v="112" actId="22"/>
          <ac:spMkLst>
            <pc:docMk/>
            <pc:sldMk cId="1080578052" sldId="281"/>
            <ac:spMk id="9" creationId="{68C5B872-D583-F3ED-A8A4-7D7D3E75C789}"/>
          </ac:spMkLst>
        </pc:spChg>
        <pc:picChg chg="del">
          <ac:chgData name="Rushikesh Pawar" userId="4ca89a06d02fafee" providerId="LiveId" clId="{08F85B07-CEFC-43FC-AC3F-E80947D96551}" dt="2025-01-20T12:59:57.003" v="101" actId="478"/>
          <ac:picMkLst>
            <pc:docMk/>
            <pc:sldMk cId="1080578052" sldId="281"/>
            <ac:picMk id="6" creationId="{76823EBC-66D1-253F-1480-1D60653E6618}"/>
          </ac:picMkLst>
        </pc:picChg>
        <pc:picChg chg="add del mod ord">
          <ac:chgData name="Rushikesh Pawar" userId="4ca89a06d02fafee" providerId="LiveId" clId="{08F85B07-CEFC-43FC-AC3F-E80947D96551}" dt="2025-01-20T13:00:59.831" v="107" actId="478"/>
          <ac:picMkLst>
            <pc:docMk/>
            <pc:sldMk cId="1080578052" sldId="281"/>
            <ac:picMk id="7" creationId="{4AC080A5-1249-F691-936D-608179A8EA99}"/>
          </ac:picMkLst>
        </pc:picChg>
        <pc:picChg chg="add del mod">
          <ac:chgData name="Rushikesh Pawar" userId="4ca89a06d02fafee" providerId="LiveId" clId="{08F85B07-CEFC-43FC-AC3F-E80947D96551}" dt="2025-01-20T13:01:09.028" v="111" actId="478"/>
          <ac:picMkLst>
            <pc:docMk/>
            <pc:sldMk cId="1080578052" sldId="281"/>
            <ac:picMk id="11" creationId="{B5CC7CF4-8F1D-64D5-AB06-904B0F20C7B4}"/>
          </ac:picMkLst>
        </pc:picChg>
        <pc:picChg chg="add mod ord">
          <ac:chgData name="Rushikesh Pawar" userId="4ca89a06d02fafee" providerId="LiveId" clId="{08F85B07-CEFC-43FC-AC3F-E80947D96551}" dt="2025-01-20T13:01:22.614" v="116" actId="14100"/>
          <ac:picMkLst>
            <pc:docMk/>
            <pc:sldMk cId="1080578052" sldId="281"/>
            <ac:picMk id="13" creationId="{0281B5CC-C886-BC3B-9376-151245709817}"/>
          </ac:picMkLst>
        </pc:picChg>
      </pc:sldChg>
      <pc:sldChg chg="new del">
        <pc:chgData name="Rushikesh Pawar" userId="4ca89a06d02fafee" providerId="LiveId" clId="{08F85B07-CEFC-43FC-AC3F-E80947D96551}" dt="2025-01-20T14:08:45.808" v="118" actId="47"/>
        <pc:sldMkLst>
          <pc:docMk/>
          <pc:sldMk cId="621022576" sldId="282"/>
        </pc:sldMkLst>
      </pc:sldChg>
      <pc:sldChg chg="modSp new del mod">
        <pc:chgData name="Rushikesh Pawar" userId="4ca89a06d02fafee" providerId="LiveId" clId="{08F85B07-CEFC-43FC-AC3F-E80947D96551}" dt="2025-01-20T14:09:34.323" v="123" actId="47"/>
        <pc:sldMkLst>
          <pc:docMk/>
          <pc:sldMk cId="3565614737" sldId="282"/>
        </pc:sldMkLst>
        <pc:spChg chg="mod">
          <ac:chgData name="Rushikesh Pawar" userId="4ca89a06d02fafee" providerId="LiveId" clId="{08F85B07-CEFC-43FC-AC3F-E80947D96551}" dt="2025-01-20T14:09:18.848" v="120" actId="1076"/>
          <ac:spMkLst>
            <pc:docMk/>
            <pc:sldMk cId="3565614737" sldId="282"/>
            <ac:spMk id="2" creationId="{73E9D89C-21B7-E505-5F58-7DB60BF91D14}"/>
          </ac:spMkLst>
        </pc:spChg>
        <pc:spChg chg="mod">
          <ac:chgData name="Rushikesh Pawar" userId="4ca89a06d02fafee" providerId="LiveId" clId="{08F85B07-CEFC-43FC-AC3F-E80947D96551}" dt="2025-01-20T14:09:28.364" v="122" actId="14100"/>
          <ac:spMkLst>
            <pc:docMk/>
            <pc:sldMk cId="3565614737" sldId="282"/>
            <ac:spMk id="4" creationId="{577C2B33-A5EB-576B-0D59-D0C7D6865C09}"/>
          </ac:spMkLst>
        </pc:spChg>
      </pc:sldChg>
      <pc:sldChg chg="addSp delSp modSp new mod modTransition">
        <pc:chgData name="Rushikesh Pawar" userId="4ca89a06d02fafee" providerId="LiveId" clId="{08F85B07-CEFC-43FC-AC3F-E80947D96551}" dt="2025-01-20T17:31:02.023" v="1935"/>
        <pc:sldMkLst>
          <pc:docMk/>
          <pc:sldMk cId="4132194257" sldId="282"/>
        </pc:sldMkLst>
        <pc:spChg chg="mod">
          <ac:chgData name="Rushikesh Pawar" userId="4ca89a06d02fafee" providerId="LiveId" clId="{08F85B07-CEFC-43FC-AC3F-E80947D96551}" dt="2025-01-20T14:14:49.506" v="178" actId="14100"/>
          <ac:spMkLst>
            <pc:docMk/>
            <pc:sldMk cId="4132194257" sldId="282"/>
            <ac:spMk id="2" creationId="{D049C8FB-3389-963F-53BA-8154FC6AA0A2}"/>
          </ac:spMkLst>
        </pc:spChg>
        <pc:spChg chg="del mod">
          <ac:chgData name="Rushikesh Pawar" userId="4ca89a06d02fafee" providerId="LiveId" clId="{08F85B07-CEFC-43FC-AC3F-E80947D96551}" dt="2025-01-20T14:12:57.436" v="148" actId="931"/>
          <ac:spMkLst>
            <pc:docMk/>
            <pc:sldMk cId="4132194257" sldId="282"/>
            <ac:spMk id="3" creationId="{657CBBA3-A5BC-0751-9FC8-39420386FD87}"/>
          </ac:spMkLst>
        </pc:spChg>
        <pc:spChg chg="add del">
          <ac:chgData name="Rushikesh Pawar" userId="4ca89a06d02fafee" providerId="LiveId" clId="{08F85B07-CEFC-43FC-AC3F-E80947D96551}" dt="2025-01-20T14:10:04.999" v="127" actId="478"/>
          <ac:spMkLst>
            <pc:docMk/>
            <pc:sldMk cId="4132194257" sldId="282"/>
            <ac:spMk id="4" creationId="{584DE781-9988-EB43-0944-4CEA8D9652F0}"/>
          </ac:spMkLst>
        </pc:spChg>
        <pc:picChg chg="add mod">
          <ac:chgData name="Rushikesh Pawar" userId="4ca89a06d02fafee" providerId="LiveId" clId="{08F85B07-CEFC-43FC-AC3F-E80947D96551}" dt="2025-01-20T14:13:20.774" v="160" actId="14100"/>
          <ac:picMkLst>
            <pc:docMk/>
            <pc:sldMk cId="4132194257" sldId="282"/>
            <ac:picMk id="6" creationId="{5F0A9791-A729-FA1C-89D6-F91504F88092}"/>
          </ac:picMkLst>
        </pc:picChg>
      </pc:sldChg>
      <pc:sldChg chg="addSp delSp modSp new mod modTransition setBg">
        <pc:chgData name="Rushikesh Pawar" userId="4ca89a06d02fafee" providerId="LiveId" clId="{08F85B07-CEFC-43FC-AC3F-E80947D96551}" dt="2025-01-20T17:31:02.023" v="1935"/>
        <pc:sldMkLst>
          <pc:docMk/>
          <pc:sldMk cId="1277563499" sldId="283"/>
        </pc:sldMkLst>
        <pc:spChg chg="del">
          <ac:chgData name="Rushikesh Pawar" userId="4ca89a06d02fafee" providerId="LiveId" clId="{08F85B07-CEFC-43FC-AC3F-E80947D96551}" dt="2025-01-20T14:16:06.355" v="180" actId="478"/>
          <ac:spMkLst>
            <pc:docMk/>
            <pc:sldMk cId="1277563499" sldId="283"/>
            <ac:spMk id="2" creationId="{9D9EAB5B-1129-C481-D7A3-366EE5B51042}"/>
          </ac:spMkLst>
        </pc:spChg>
        <pc:spChg chg="del">
          <ac:chgData name="Rushikesh Pawar" userId="4ca89a06d02fafee" providerId="LiveId" clId="{08F85B07-CEFC-43FC-AC3F-E80947D96551}" dt="2025-01-20T14:20:12.867" v="303" actId="22"/>
          <ac:spMkLst>
            <pc:docMk/>
            <pc:sldMk cId="1277563499" sldId="283"/>
            <ac:spMk id="3" creationId="{8E9ADE97-5E5D-3EB5-2740-20EF03E18591}"/>
          </ac:spMkLst>
        </pc:spChg>
        <pc:spChg chg="mod">
          <ac:chgData name="Rushikesh Pawar" userId="4ca89a06d02fafee" providerId="LiveId" clId="{08F85B07-CEFC-43FC-AC3F-E80947D96551}" dt="2025-01-20T14:33:11.360" v="449" actId="20577"/>
          <ac:spMkLst>
            <pc:docMk/>
            <pc:sldMk cId="1277563499" sldId="283"/>
            <ac:spMk id="4" creationId="{03AD90F1-306B-899D-28F9-AAA680B423CB}"/>
          </ac:spMkLst>
        </pc:spChg>
        <pc:spChg chg="add del mod">
          <ac:chgData name="Rushikesh Pawar" userId="4ca89a06d02fafee" providerId="LiveId" clId="{08F85B07-CEFC-43FC-AC3F-E80947D96551}" dt="2025-01-20T14:21:50.486" v="315" actId="22"/>
          <ac:spMkLst>
            <pc:docMk/>
            <pc:sldMk cId="1277563499" sldId="283"/>
            <ac:spMk id="8" creationId="{5F42014E-8DDD-3B2A-329F-29139384D105}"/>
          </ac:spMkLst>
        </pc:spChg>
        <pc:spChg chg="add del mod">
          <ac:chgData name="Rushikesh Pawar" userId="4ca89a06d02fafee" providerId="LiveId" clId="{08F85B07-CEFC-43FC-AC3F-E80947D96551}" dt="2025-01-20T14:22:20.864" v="323" actId="22"/>
          <ac:spMkLst>
            <pc:docMk/>
            <pc:sldMk cId="1277563499" sldId="283"/>
            <ac:spMk id="12" creationId="{6FF81F18-35C4-7F08-A2C2-789B19E6415B}"/>
          </ac:spMkLst>
        </pc:spChg>
        <pc:spChg chg="add del mod">
          <ac:chgData name="Rushikesh Pawar" userId="4ca89a06d02fafee" providerId="LiveId" clId="{08F85B07-CEFC-43FC-AC3F-E80947D96551}" dt="2025-01-20T14:24:00.053" v="336" actId="22"/>
          <ac:spMkLst>
            <pc:docMk/>
            <pc:sldMk cId="1277563499" sldId="283"/>
            <ac:spMk id="18" creationId="{820B0998-A1BB-131E-E14A-9E4133047E55}"/>
          </ac:spMkLst>
        </pc:spChg>
        <pc:picChg chg="add del mod ord">
          <ac:chgData name="Rushikesh Pawar" userId="4ca89a06d02fafee" providerId="LiveId" clId="{08F85B07-CEFC-43FC-AC3F-E80947D96551}" dt="2025-01-20T14:20:37.849" v="309" actId="478"/>
          <ac:picMkLst>
            <pc:docMk/>
            <pc:sldMk cId="1277563499" sldId="283"/>
            <ac:picMk id="6" creationId="{627CF43A-394A-61D7-28C3-DD542974FBF0}"/>
          </ac:picMkLst>
        </pc:picChg>
        <pc:picChg chg="add del mod ord">
          <ac:chgData name="Rushikesh Pawar" userId="4ca89a06d02fafee" providerId="LiveId" clId="{08F85B07-CEFC-43FC-AC3F-E80947D96551}" dt="2025-01-20T14:22:16.669" v="320" actId="478"/>
          <ac:picMkLst>
            <pc:docMk/>
            <pc:sldMk cId="1277563499" sldId="283"/>
            <ac:picMk id="10" creationId="{03D0D245-ED45-5563-74C2-10EED405A160}"/>
          </ac:picMkLst>
        </pc:picChg>
        <pc:picChg chg="add del">
          <ac:chgData name="Rushikesh Pawar" userId="4ca89a06d02fafee" providerId="LiveId" clId="{08F85B07-CEFC-43FC-AC3F-E80947D96551}" dt="2025-01-20T14:22:19.382" v="322" actId="22"/>
          <ac:picMkLst>
            <pc:docMk/>
            <pc:sldMk cId="1277563499" sldId="283"/>
            <ac:picMk id="14" creationId="{752144B5-CC70-7296-1FFB-2F1B243A98ED}"/>
          </ac:picMkLst>
        </pc:picChg>
        <pc:picChg chg="add del mod ord">
          <ac:chgData name="Rushikesh Pawar" userId="4ca89a06d02fafee" providerId="LiveId" clId="{08F85B07-CEFC-43FC-AC3F-E80947D96551}" dt="2025-01-20T14:23:57.845" v="335" actId="478"/>
          <ac:picMkLst>
            <pc:docMk/>
            <pc:sldMk cId="1277563499" sldId="283"/>
            <ac:picMk id="16" creationId="{2309F246-B192-7400-463A-F15535C45700}"/>
          </ac:picMkLst>
        </pc:picChg>
        <pc:picChg chg="add mod ord">
          <ac:chgData name="Rushikesh Pawar" userId="4ca89a06d02fafee" providerId="LiveId" clId="{08F85B07-CEFC-43FC-AC3F-E80947D96551}" dt="2025-01-20T14:24:15.510" v="339" actId="14100"/>
          <ac:picMkLst>
            <pc:docMk/>
            <pc:sldMk cId="1277563499" sldId="283"/>
            <ac:picMk id="20" creationId="{0672AF54-022B-0A30-CDA1-C2A2C88B8B78}"/>
          </ac:picMkLst>
        </pc:picChg>
      </pc:sldChg>
      <pc:sldChg chg="addSp delSp modSp add mod modTransition setBg">
        <pc:chgData name="Rushikesh Pawar" userId="4ca89a06d02fafee" providerId="LiveId" clId="{08F85B07-CEFC-43FC-AC3F-E80947D96551}" dt="2025-01-20T17:31:02.023" v="1935"/>
        <pc:sldMkLst>
          <pc:docMk/>
          <pc:sldMk cId="133630668" sldId="284"/>
        </pc:sldMkLst>
        <pc:spChg chg="add del mod">
          <ac:chgData name="Rushikesh Pawar" userId="4ca89a06d02fafee" providerId="LiveId" clId="{08F85B07-CEFC-43FC-AC3F-E80947D96551}" dt="2025-01-20T14:39:16.171" v="521" actId="22"/>
          <ac:spMkLst>
            <pc:docMk/>
            <pc:sldMk cId="133630668" sldId="284"/>
            <ac:spMk id="3" creationId="{8193739A-667E-DE58-EDBE-DA04082EC44B}"/>
          </ac:spMkLst>
        </pc:spChg>
        <pc:spChg chg="mod">
          <ac:chgData name="Rushikesh Pawar" userId="4ca89a06d02fafee" providerId="LiveId" clId="{08F85B07-CEFC-43FC-AC3F-E80947D96551}" dt="2025-01-20T14:38:54.458" v="519"/>
          <ac:spMkLst>
            <pc:docMk/>
            <pc:sldMk cId="133630668" sldId="284"/>
            <ac:spMk id="4" creationId="{66C8D321-037B-DD4D-9EAA-E3EDA4A6B023}"/>
          </ac:spMkLst>
        </pc:spChg>
        <pc:spChg chg="add del mod">
          <ac:chgData name="Rushikesh Pawar" userId="4ca89a06d02fafee" providerId="LiveId" clId="{08F85B07-CEFC-43FC-AC3F-E80947D96551}" dt="2025-01-20T14:40:58.566" v="532" actId="22"/>
          <ac:spMkLst>
            <pc:docMk/>
            <pc:sldMk cId="133630668" sldId="284"/>
            <ac:spMk id="8" creationId="{991407B6-C319-6793-995D-2348FBABFB03}"/>
          </ac:spMkLst>
        </pc:spChg>
        <pc:picChg chg="add del mod ord">
          <ac:chgData name="Rushikesh Pawar" userId="4ca89a06d02fafee" providerId="LiveId" clId="{08F85B07-CEFC-43FC-AC3F-E80947D96551}" dt="2025-01-20T14:40:40.077" v="529" actId="478"/>
          <ac:picMkLst>
            <pc:docMk/>
            <pc:sldMk cId="133630668" sldId="284"/>
            <ac:picMk id="6" creationId="{5553ECCA-DDAA-9A54-5AE0-81CD36007D15}"/>
          </ac:picMkLst>
        </pc:picChg>
        <pc:picChg chg="add del">
          <ac:chgData name="Rushikesh Pawar" userId="4ca89a06d02fafee" providerId="LiveId" clId="{08F85B07-CEFC-43FC-AC3F-E80947D96551}" dt="2025-01-20T14:40:42.046" v="531" actId="22"/>
          <ac:picMkLst>
            <pc:docMk/>
            <pc:sldMk cId="133630668" sldId="284"/>
            <ac:picMk id="10" creationId="{D3FBD5BD-A14C-ACE0-C677-9FC8CE3F72A2}"/>
          </ac:picMkLst>
        </pc:picChg>
        <pc:picChg chg="add mod ord">
          <ac:chgData name="Rushikesh Pawar" userId="4ca89a06d02fafee" providerId="LiveId" clId="{08F85B07-CEFC-43FC-AC3F-E80947D96551}" dt="2025-01-20T14:41:40.386" v="537" actId="14100"/>
          <ac:picMkLst>
            <pc:docMk/>
            <pc:sldMk cId="133630668" sldId="284"/>
            <ac:picMk id="12" creationId="{A82E1EEA-114B-660B-7430-81BC50AB2983}"/>
          </ac:picMkLst>
        </pc:picChg>
        <pc:picChg chg="del">
          <ac:chgData name="Rushikesh Pawar" userId="4ca89a06d02fafee" providerId="LiveId" clId="{08F85B07-CEFC-43FC-AC3F-E80947D96551}" dt="2025-01-20T14:33:26.823" v="451" actId="478"/>
          <ac:picMkLst>
            <pc:docMk/>
            <pc:sldMk cId="133630668" sldId="284"/>
            <ac:picMk id="20" creationId="{AFCF1CE3-BAA0-D6AE-0A53-16C6988E466A}"/>
          </ac:picMkLst>
        </pc:picChg>
      </pc:sldChg>
      <pc:sldChg chg="addSp delSp modSp add mod modTransition">
        <pc:chgData name="Rushikesh Pawar" userId="4ca89a06d02fafee" providerId="LiveId" clId="{08F85B07-CEFC-43FC-AC3F-E80947D96551}" dt="2025-01-20T17:31:02.023" v="1935"/>
        <pc:sldMkLst>
          <pc:docMk/>
          <pc:sldMk cId="3980913262" sldId="285"/>
        </pc:sldMkLst>
        <pc:spChg chg="add del mod">
          <ac:chgData name="Rushikesh Pawar" userId="4ca89a06d02fafee" providerId="LiveId" clId="{08F85B07-CEFC-43FC-AC3F-E80947D96551}" dt="2025-01-20T14:43:15.608" v="540" actId="22"/>
          <ac:spMkLst>
            <pc:docMk/>
            <pc:sldMk cId="3980913262" sldId="285"/>
            <ac:spMk id="3" creationId="{A0CFE5B2-B5B0-D1AC-3786-847A2952AA3E}"/>
          </ac:spMkLst>
        </pc:spChg>
        <pc:spChg chg="mod">
          <ac:chgData name="Rushikesh Pawar" userId="4ca89a06d02fafee" providerId="LiveId" clId="{08F85B07-CEFC-43FC-AC3F-E80947D96551}" dt="2025-01-20T14:44:44.678" v="599"/>
          <ac:spMkLst>
            <pc:docMk/>
            <pc:sldMk cId="3980913262" sldId="285"/>
            <ac:spMk id="4" creationId="{B34B639B-7277-D1C2-556E-F8C61AFD3857}"/>
          </ac:spMkLst>
        </pc:spChg>
        <pc:picChg chg="add mod ord">
          <ac:chgData name="Rushikesh Pawar" userId="4ca89a06d02fafee" providerId="LiveId" clId="{08F85B07-CEFC-43FC-AC3F-E80947D96551}" dt="2025-01-20T14:43:34.880" v="548" actId="14100"/>
          <ac:picMkLst>
            <pc:docMk/>
            <pc:sldMk cId="3980913262" sldId="285"/>
            <ac:picMk id="6" creationId="{7EE507A1-460F-15A6-1020-BEA48D39ACD7}"/>
          </ac:picMkLst>
        </pc:picChg>
        <pc:picChg chg="del">
          <ac:chgData name="Rushikesh Pawar" userId="4ca89a06d02fafee" providerId="LiveId" clId="{08F85B07-CEFC-43FC-AC3F-E80947D96551}" dt="2025-01-20T14:42:51.214" v="539" actId="478"/>
          <ac:picMkLst>
            <pc:docMk/>
            <pc:sldMk cId="3980913262" sldId="285"/>
            <ac:picMk id="12" creationId="{4628FAAB-C934-4D41-EC23-F9A9B30DC049}"/>
          </ac:picMkLst>
        </pc:picChg>
      </pc:sldChg>
      <pc:sldChg chg="addSp delSp modSp add mod modTransition">
        <pc:chgData name="Rushikesh Pawar" userId="4ca89a06d02fafee" providerId="LiveId" clId="{08F85B07-CEFC-43FC-AC3F-E80947D96551}" dt="2025-01-20T17:31:02.023" v="1935"/>
        <pc:sldMkLst>
          <pc:docMk/>
          <pc:sldMk cId="1738689666" sldId="286"/>
        </pc:sldMkLst>
        <pc:spChg chg="add del mod">
          <ac:chgData name="Rushikesh Pawar" userId="4ca89a06d02fafee" providerId="LiveId" clId="{08F85B07-CEFC-43FC-AC3F-E80947D96551}" dt="2025-01-20T14:45:42.795" v="602" actId="22"/>
          <ac:spMkLst>
            <pc:docMk/>
            <pc:sldMk cId="1738689666" sldId="286"/>
            <ac:spMk id="3" creationId="{3CAA4F93-1486-1790-749D-EE8EE8875EFB}"/>
          </ac:spMkLst>
        </pc:spChg>
        <pc:spChg chg="mod">
          <ac:chgData name="Rushikesh Pawar" userId="4ca89a06d02fafee" providerId="LiveId" clId="{08F85B07-CEFC-43FC-AC3F-E80947D96551}" dt="2025-01-20T14:47:37.849" v="692"/>
          <ac:spMkLst>
            <pc:docMk/>
            <pc:sldMk cId="1738689666" sldId="286"/>
            <ac:spMk id="4" creationId="{5BFC847A-7193-0F84-6C68-9ED016AA8D44}"/>
          </ac:spMkLst>
        </pc:spChg>
        <pc:picChg chg="del">
          <ac:chgData name="Rushikesh Pawar" userId="4ca89a06d02fafee" providerId="LiveId" clId="{08F85B07-CEFC-43FC-AC3F-E80947D96551}" dt="2025-01-20T14:45:21.558" v="601" actId="478"/>
          <ac:picMkLst>
            <pc:docMk/>
            <pc:sldMk cId="1738689666" sldId="286"/>
            <ac:picMk id="6" creationId="{FD14148A-F1CF-D514-1427-FF8533ACE1C0}"/>
          </ac:picMkLst>
        </pc:picChg>
        <pc:picChg chg="add mod ord">
          <ac:chgData name="Rushikesh Pawar" userId="4ca89a06d02fafee" providerId="LiveId" clId="{08F85B07-CEFC-43FC-AC3F-E80947D96551}" dt="2025-01-20T14:46:04.229" v="610" actId="14100"/>
          <ac:picMkLst>
            <pc:docMk/>
            <pc:sldMk cId="1738689666" sldId="286"/>
            <ac:picMk id="7" creationId="{400391CB-07A4-BFAB-99D7-AB886E18AEA9}"/>
          </ac:picMkLst>
        </pc:picChg>
      </pc:sldChg>
      <pc:sldChg chg="addSp delSp modSp add del mod">
        <pc:chgData name="Rushikesh Pawar" userId="4ca89a06d02fafee" providerId="LiveId" clId="{08F85B07-CEFC-43FC-AC3F-E80947D96551}" dt="2025-01-20T14:56:01.914" v="697" actId="47"/>
        <pc:sldMkLst>
          <pc:docMk/>
          <pc:sldMk cId="1909179168" sldId="287"/>
        </pc:sldMkLst>
        <pc:spChg chg="add del mod">
          <ac:chgData name="Rushikesh Pawar" userId="4ca89a06d02fafee" providerId="LiveId" clId="{08F85B07-CEFC-43FC-AC3F-E80947D96551}" dt="2025-01-20T14:55:43.715" v="695" actId="22"/>
          <ac:spMkLst>
            <pc:docMk/>
            <pc:sldMk cId="1909179168" sldId="287"/>
            <ac:spMk id="3" creationId="{5ED82843-761E-8E63-E14A-8D1752BC4F71}"/>
          </ac:spMkLst>
        </pc:spChg>
        <pc:picChg chg="add mod ord">
          <ac:chgData name="Rushikesh Pawar" userId="4ca89a06d02fafee" providerId="LiveId" clId="{08F85B07-CEFC-43FC-AC3F-E80947D96551}" dt="2025-01-20T14:55:48.447" v="696" actId="1076"/>
          <ac:picMkLst>
            <pc:docMk/>
            <pc:sldMk cId="1909179168" sldId="287"/>
            <ac:picMk id="6" creationId="{E105527F-1448-5E18-034B-3E05201C0D48}"/>
          </ac:picMkLst>
        </pc:picChg>
        <pc:picChg chg="del">
          <ac:chgData name="Rushikesh Pawar" userId="4ca89a06d02fafee" providerId="LiveId" clId="{08F85B07-CEFC-43FC-AC3F-E80947D96551}" dt="2025-01-20T14:55:19.668" v="694" actId="478"/>
          <ac:picMkLst>
            <pc:docMk/>
            <pc:sldMk cId="1909179168" sldId="287"/>
            <ac:picMk id="7" creationId="{4AE49B5E-3FF9-D1C4-CC7C-B3337B7B0DFB}"/>
          </ac:picMkLst>
        </pc:picChg>
      </pc:sldChg>
      <pc:sldChg chg="addSp delSp modSp add mod ord modTransition">
        <pc:chgData name="Rushikesh Pawar" userId="4ca89a06d02fafee" providerId="LiveId" clId="{08F85B07-CEFC-43FC-AC3F-E80947D96551}" dt="2025-01-20T17:31:02.023" v="1935"/>
        <pc:sldMkLst>
          <pc:docMk/>
          <pc:sldMk cId="3036484512" sldId="287"/>
        </pc:sldMkLst>
        <pc:spChg chg="add del mod">
          <ac:chgData name="Rushikesh Pawar" userId="4ca89a06d02fafee" providerId="LiveId" clId="{08F85B07-CEFC-43FC-AC3F-E80947D96551}" dt="2025-01-20T14:56:39.736" v="702" actId="22"/>
          <ac:spMkLst>
            <pc:docMk/>
            <pc:sldMk cId="3036484512" sldId="287"/>
            <ac:spMk id="3" creationId="{1BA9E089-4C8E-A866-B077-D78311BDDD41}"/>
          </ac:spMkLst>
        </pc:spChg>
        <pc:spChg chg="mod">
          <ac:chgData name="Rushikesh Pawar" userId="4ca89a06d02fafee" providerId="LiveId" clId="{08F85B07-CEFC-43FC-AC3F-E80947D96551}" dt="2025-01-20T14:58:49.459" v="802" actId="20577"/>
          <ac:spMkLst>
            <pc:docMk/>
            <pc:sldMk cId="3036484512" sldId="287"/>
            <ac:spMk id="4" creationId="{F7DBA0B4-2D80-B991-456D-3C1D6B633F2E}"/>
          </ac:spMkLst>
        </pc:spChg>
        <pc:spChg chg="add del mod">
          <ac:chgData name="Rushikesh Pawar" userId="4ca89a06d02fafee" providerId="LiveId" clId="{08F85B07-CEFC-43FC-AC3F-E80947D96551}" dt="2025-01-20T14:57:19.554" v="714" actId="22"/>
          <ac:spMkLst>
            <pc:docMk/>
            <pc:sldMk cId="3036484512" sldId="287"/>
            <ac:spMk id="9" creationId="{54F800C1-2C0B-BDC9-D4E8-9A853AAC0FBB}"/>
          </ac:spMkLst>
        </pc:spChg>
        <pc:picChg chg="del">
          <ac:chgData name="Rushikesh Pawar" userId="4ca89a06d02fafee" providerId="LiveId" clId="{08F85B07-CEFC-43FC-AC3F-E80947D96551}" dt="2025-01-20T14:56:12.392" v="701" actId="478"/>
          <ac:picMkLst>
            <pc:docMk/>
            <pc:sldMk cId="3036484512" sldId="287"/>
            <ac:picMk id="6" creationId="{313F4CF2-E178-06C8-68B8-19A3570D80F0}"/>
          </ac:picMkLst>
        </pc:picChg>
        <pc:picChg chg="add del mod ord">
          <ac:chgData name="Rushikesh Pawar" userId="4ca89a06d02fafee" providerId="LiveId" clId="{08F85B07-CEFC-43FC-AC3F-E80947D96551}" dt="2025-01-20T14:57:13.407" v="713" actId="478"/>
          <ac:picMkLst>
            <pc:docMk/>
            <pc:sldMk cId="3036484512" sldId="287"/>
            <ac:picMk id="7" creationId="{4AC4EF3C-FB9D-A8EE-B0D2-3A4D5F8D8CEE}"/>
          </ac:picMkLst>
        </pc:picChg>
        <pc:picChg chg="add mod ord">
          <ac:chgData name="Rushikesh Pawar" userId="4ca89a06d02fafee" providerId="LiveId" clId="{08F85B07-CEFC-43FC-AC3F-E80947D96551}" dt="2025-01-20T14:57:36.372" v="720" actId="14100"/>
          <ac:picMkLst>
            <pc:docMk/>
            <pc:sldMk cId="3036484512" sldId="287"/>
            <ac:picMk id="11" creationId="{2A7DDF4D-8B1C-DA6D-5E84-5C7EAFCDD4E4}"/>
          </ac:picMkLst>
        </pc:picChg>
      </pc:sldChg>
      <pc:sldChg chg="addSp delSp modSp add mod modTransition">
        <pc:chgData name="Rushikesh Pawar" userId="4ca89a06d02fafee" providerId="LiveId" clId="{08F85B07-CEFC-43FC-AC3F-E80947D96551}" dt="2025-01-20T17:31:02.023" v="1935"/>
        <pc:sldMkLst>
          <pc:docMk/>
          <pc:sldMk cId="1275115940" sldId="288"/>
        </pc:sldMkLst>
        <pc:spChg chg="add del mod">
          <ac:chgData name="Rushikesh Pawar" userId="4ca89a06d02fafee" providerId="LiveId" clId="{08F85B07-CEFC-43FC-AC3F-E80947D96551}" dt="2025-01-20T15:01:20.267" v="805" actId="22"/>
          <ac:spMkLst>
            <pc:docMk/>
            <pc:sldMk cId="1275115940" sldId="288"/>
            <ac:spMk id="3" creationId="{E018DE65-4777-635B-FCFA-1EE0271E4511}"/>
          </ac:spMkLst>
        </pc:spChg>
        <pc:spChg chg="mod">
          <ac:chgData name="Rushikesh Pawar" userId="4ca89a06d02fafee" providerId="LiveId" clId="{08F85B07-CEFC-43FC-AC3F-E80947D96551}" dt="2025-01-20T15:03:06.721" v="905" actId="20577"/>
          <ac:spMkLst>
            <pc:docMk/>
            <pc:sldMk cId="1275115940" sldId="288"/>
            <ac:spMk id="4" creationId="{67F3C6CE-9F02-9503-0C56-7A55D72832C3}"/>
          </ac:spMkLst>
        </pc:spChg>
        <pc:picChg chg="add mod ord">
          <ac:chgData name="Rushikesh Pawar" userId="4ca89a06d02fafee" providerId="LiveId" clId="{08F85B07-CEFC-43FC-AC3F-E80947D96551}" dt="2025-01-20T15:03:46.870" v="916" actId="1038"/>
          <ac:picMkLst>
            <pc:docMk/>
            <pc:sldMk cId="1275115940" sldId="288"/>
            <ac:picMk id="6" creationId="{548E99CF-224B-2882-39A2-1E5923644CA1}"/>
          </ac:picMkLst>
        </pc:picChg>
        <pc:picChg chg="del">
          <ac:chgData name="Rushikesh Pawar" userId="4ca89a06d02fafee" providerId="LiveId" clId="{08F85B07-CEFC-43FC-AC3F-E80947D96551}" dt="2025-01-20T15:01:08.859" v="804" actId="478"/>
          <ac:picMkLst>
            <pc:docMk/>
            <pc:sldMk cId="1275115940" sldId="288"/>
            <ac:picMk id="11" creationId="{BCBC0801-1FA5-047C-E768-2A3666E10190}"/>
          </ac:picMkLst>
        </pc:picChg>
      </pc:sldChg>
      <pc:sldChg chg="addSp delSp modSp add mod modTransition">
        <pc:chgData name="Rushikesh Pawar" userId="4ca89a06d02fafee" providerId="LiveId" clId="{08F85B07-CEFC-43FC-AC3F-E80947D96551}" dt="2025-01-20T17:31:02.023" v="1935"/>
        <pc:sldMkLst>
          <pc:docMk/>
          <pc:sldMk cId="2526279192" sldId="289"/>
        </pc:sldMkLst>
        <pc:spChg chg="add del mod">
          <ac:chgData name="Rushikesh Pawar" userId="4ca89a06d02fafee" providerId="LiveId" clId="{08F85B07-CEFC-43FC-AC3F-E80947D96551}" dt="2025-01-20T15:52:01.840" v="920" actId="22"/>
          <ac:spMkLst>
            <pc:docMk/>
            <pc:sldMk cId="2526279192" sldId="289"/>
            <ac:spMk id="3" creationId="{F83A22BC-27C7-90B4-2671-9F97F66AF71A}"/>
          </ac:spMkLst>
        </pc:spChg>
        <pc:spChg chg="mod">
          <ac:chgData name="Rushikesh Pawar" userId="4ca89a06d02fafee" providerId="LiveId" clId="{08F85B07-CEFC-43FC-AC3F-E80947D96551}" dt="2025-01-20T15:54:54.877" v="1065" actId="20577"/>
          <ac:spMkLst>
            <pc:docMk/>
            <pc:sldMk cId="2526279192" sldId="289"/>
            <ac:spMk id="4" creationId="{1A0B7926-8FF7-BAF1-2CDD-DB324564527C}"/>
          </ac:spMkLst>
        </pc:spChg>
        <pc:spChg chg="add del mod">
          <ac:chgData name="Rushikesh Pawar" userId="4ca89a06d02fafee" providerId="LiveId" clId="{08F85B07-CEFC-43FC-AC3F-E80947D96551}" dt="2025-01-20T15:52:09.595" v="922" actId="22"/>
          <ac:spMkLst>
            <pc:docMk/>
            <pc:sldMk cId="2526279192" sldId="289"/>
            <ac:spMk id="8" creationId="{8F94963D-8378-68F1-C766-CD5AB6F20FF3}"/>
          </ac:spMkLst>
        </pc:spChg>
        <pc:spChg chg="add del mod">
          <ac:chgData name="Rushikesh Pawar" userId="4ca89a06d02fafee" providerId="LiveId" clId="{08F85B07-CEFC-43FC-AC3F-E80947D96551}" dt="2025-01-20T15:53:12.596" v="929" actId="22"/>
          <ac:spMkLst>
            <pc:docMk/>
            <pc:sldMk cId="2526279192" sldId="289"/>
            <ac:spMk id="13" creationId="{E87E69BF-61C2-086C-5F25-63EB2692384E}"/>
          </ac:spMkLst>
        </pc:spChg>
        <pc:picChg chg="add del mod ord">
          <ac:chgData name="Rushikesh Pawar" userId="4ca89a06d02fafee" providerId="LiveId" clId="{08F85B07-CEFC-43FC-AC3F-E80947D96551}" dt="2025-01-20T15:52:07.290" v="921" actId="478"/>
          <ac:picMkLst>
            <pc:docMk/>
            <pc:sldMk cId="2526279192" sldId="289"/>
            <ac:picMk id="6" creationId="{BF442C02-C324-A62E-9ECC-932A79C2838E}"/>
          </ac:picMkLst>
        </pc:picChg>
        <pc:picChg chg="add del mod ord">
          <ac:chgData name="Rushikesh Pawar" userId="4ca89a06d02fafee" providerId="LiveId" clId="{08F85B07-CEFC-43FC-AC3F-E80947D96551}" dt="2025-01-20T15:52:54.385" v="928" actId="478"/>
          <ac:picMkLst>
            <pc:docMk/>
            <pc:sldMk cId="2526279192" sldId="289"/>
            <ac:picMk id="10" creationId="{D9E1D657-8D23-6A70-1710-F37CABE802F6}"/>
          </ac:picMkLst>
        </pc:picChg>
        <pc:picChg chg="del">
          <ac:chgData name="Rushikesh Pawar" userId="4ca89a06d02fafee" providerId="LiveId" clId="{08F85B07-CEFC-43FC-AC3F-E80947D96551}" dt="2025-01-20T15:51:20.519" v="918" actId="478"/>
          <ac:picMkLst>
            <pc:docMk/>
            <pc:sldMk cId="2526279192" sldId="289"/>
            <ac:picMk id="11" creationId="{F4F5719C-E651-5221-69DA-2A7717508479}"/>
          </ac:picMkLst>
        </pc:picChg>
        <pc:picChg chg="add mod ord">
          <ac:chgData name="Rushikesh Pawar" userId="4ca89a06d02fafee" providerId="LiveId" clId="{08F85B07-CEFC-43FC-AC3F-E80947D96551}" dt="2025-01-20T15:55:02.926" v="1066" actId="14100"/>
          <ac:picMkLst>
            <pc:docMk/>
            <pc:sldMk cId="2526279192" sldId="289"/>
            <ac:picMk id="15" creationId="{85633DB6-9397-CAAB-B0F9-BE176CCE9DF8}"/>
          </ac:picMkLst>
        </pc:picChg>
      </pc:sldChg>
      <pc:sldChg chg="modSp add mod modTransition">
        <pc:chgData name="Rushikesh Pawar" userId="4ca89a06d02fafee" providerId="LiveId" clId="{08F85B07-CEFC-43FC-AC3F-E80947D96551}" dt="2025-01-20T17:31:02.023" v="1935"/>
        <pc:sldMkLst>
          <pc:docMk/>
          <pc:sldMk cId="119396735" sldId="290"/>
        </pc:sldMkLst>
        <pc:spChg chg="mod">
          <ac:chgData name="Rushikesh Pawar" userId="4ca89a06d02fafee" providerId="LiveId" clId="{08F85B07-CEFC-43FC-AC3F-E80947D96551}" dt="2025-01-20T15:55:47.662" v="1091" actId="20577"/>
          <ac:spMkLst>
            <pc:docMk/>
            <pc:sldMk cId="119396735" sldId="290"/>
            <ac:spMk id="2" creationId="{0DAF4D0F-55C8-E55D-4273-ACA337E60CD7}"/>
          </ac:spMkLst>
        </pc:spChg>
      </pc:sldChg>
      <pc:sldChg chg="addSp delSp modSp add mod modTransition">
        <pc:chgData name="Rushikesh Pawar" userId="4ca89a06d02fafee" providerId="LiveId" clId="{08F85B07-CEFC-43FC-AC3F-E80947D96551}" dt="2025-01-20T17:31:02.023" v="1935"/>
        <pc:sldMkLst>
          <pc:docMk/>
          <pc:sldMk cId="3737993258" sldId="291"/>
        </pc:sldMkLst>
        <pc:spChg chg="add del mod">
          <ac:chgData name="Rushikesh Pawar" userId="4ca89a06d02fafee" providerId="LiveId" clId="{08F85B07-CEFC-43FC-AC3F-E80947D96551}" dt="2025-01-20T15:57:52.721" v="1094" actId="22"/>
          <ac:spMkLst>
            <pc:docMk/>
            <pc:sldMk cId="3737993258" sldId="291"/>
            <ac:spMk id="3" creationId="{B139E5A9-8A7F-B3DD-2572-FC169B9BB054}"/>
          </ac:spMkLst>
        </pc:spChg>
        <pc:spChg chg="mod">
          <ac:chgData name="Rushikesh Pawar" userId="4ca89a06d02fafee" providerId="LiveId" clId="{08F85B07-CEFC-43FC-AC3F-E80947D96551}" dt="2025-01-20T16:00:15.430" v="1187" actId="20577"/>
          <ac:spMkLst>
            <pc:docMk/>
            <pc:sldMk cId="3737993258" sldId="291"/>
            <ac:spMk id="4" creationId="{2F335DCD-479E-8F79-843C-30C1128D11B3}"/>
          </ac:spMkLst>
        </pc:spChg>
        <pc:picChg chg="add mod ord">
          <ac:chgData name="Rushikesh Pawar" userId="4ca89a06d02fafee" providerId="LiveId" clId="{08F85B07-CEFC-43FC-AC3F-E80947D96551}" dt="2025-01-20T15:58:06.760" v="1097" actId="14100"/>
          <ac:picMkLst>
            <pc:docMk/>
            <pc:sldMk cId="3737993258" sldId="291"/>
            <ac:picMk id="6" creationId="{F50A80C6-5123-64C4-A964-89AA85FB29EE}"/>
          </ac:picMkLst>
        </pc:picChg>
        <pc:picChg chg="del">
          <ac:chgData name="Rushikesh Pawar" userId="4ca89a06d02fafee" providerId="LiveId" clId="{08F85B07-CEFC-43FC-AC3F-E80947D96551}" dt="2025-01-20T15:56:04.223" v="1093" actId="478"/>
          <ac:picMkLst>
            <pc:docMk/>
            <pc:sldMk cId="3737993258" sldId="291"/>
            <ac:picMk id="15" creationId="{347F6EDD-E508-12D5-C6FC-45CB2D69541E}"/>
          </ac:picMkLst>
        </pc:picChg>
      </pc:sldChg>
      <pc:sldChg chg="addSp delSp modSp add mod modTransition">
        <pc:chgData name="Rushikesh Pawar" userId="4ca89a06d02fafee" providerId="LiveId" clId="{08F85B07-CEFC-43FC-AC3F-E80947D96551}" dt="2025-01-20T17:31:02.023" v="1935"/>
        <pc:sldMkLst>
          <pc:docMk/>
          <pc:sldMk cId="717357753" sldId="292"/>
        </pc:sldMkLst>
        <pc:spChg chg="add del mod">
          <ac:chgData name="Rushikesh Pawar" userId="4ca89a06d02fafee" providerId="LiveId" clId="{08F85B07-CEFC-43FC-AC3F-E80947D96551}" dt="2025-01-20T16:05:55.158" v="1192" actId="22"/>
          <ac:spMkLst>
            <pc:docMk/>
            <pc:sldMk cId="717357753" sldId="292"/>
            <ac:spMk id="3" creationId="{86616664-DDFC-D9CD-2A1D-7BDD8F85D934}"/>
          </ac:spMkLst>
        </pc:spChg>
        <pc:spChg chg="mod">
          <ac:chgData name="Rushikesh Pawar" userId="4ca89a06d02fafee" providerId="LiveId" clId="{08F85B07-CEFC-43FC-AC3F-E80947D96551}" dt="2025-01-20T16:07:41.240" v="1263" actId="20577"/>
          <ac:spMkLst>
            <pc:docMk/>
            <pc:sldMk cId="717357753" sldId="292"/>
            <ac:spMk id="4" creationId="{5A8BADE3-06FE-DF08-1654-46C5D6C7E0CC}"/>
          </ac:spMkLst>
        </pc:spChg>
        <pc:picChg chg="del">
          <ac:chgData name="Rushikesh Pawar" userId="4ca89a06d02fafee" providerId="LiveId" clId="{08F85B07-CEFC-43FC-AC3F-E80947D96551}" dt="2025-01-20T16:05:26.446" v="1189" actId="478"/>
          <ac:picMkLst>
            <pc:docMk/>
            <pc:sldMk cId="717357753" sldId="292"/>
            <ac:picMk id="6" creationId="{4516092D-D4EC-232C-E7D2-DF287F3BF4D0}"/>
          </ac:picMkLst>
        </pc:picChg>
        <pc:picChg chg="add mod ord">
          <ac:chgData name="Rushikesh Pawar" userId="4ca89a06d02fafee" providerId="LiveId" clId="{08F85B07-CEFC-43FC-AC3F-E80947D96551}" dt="2025-01-20T16:06:13.585" v="1196" actId="14100"/>
          <ac:picMkLst>
            <pc:docMk/>
            <pc:sldMk cId="717357753" sldId="292"/>
            <ac:picMk id="7" creationId="{C289BC01-29C0-8840-11DA-775E090EE8BD}"/>
          </ac:picMkLst>
        </pc:picChg>
      </pc:sldChg>
      <pc:sldChg chg="add del">
        <pc:chgData name="Rushikesh Pawar" userId="4ca89a06d02fafee" providerId="LiveId" clId="{08F85B07-CEFC-43FC-AC3F-E80947D96551}" dt="2025-01-20T16:05:29.418" v="1191"/>
        <pc:sldMkLst>
          <pc:docMk/>
          <pc:sldMk cId="1113660780" sldId="293"/>
        </pc:sldMkLst>
      </pc:sldChg>
      <pc:sldChg chg="addSp delSp modSp add mod modTransition">
        <pc:chgData name="Rushikesh Pawar" userId="4ca89a06d02fafee" providerId="LiveId" clId="{08F85B07-CEFC-43FC-AC3F-E80947D96551}" dt="2025-01-20T17:31:02.023" v="1935"/>
        <pc:sldMkLst>
          <pc:docMk/>
          <pc:sldMk cId="4166138164" sldId="293"/>
        </pc:sldMkLst>
        <pc:spChg chg="add del mod">
          <ac:chgData name="Rushikesh Pawar" userId="4ca89a06d02fafee" providerId="LiveId" clId="{08F85B07-CEFC-43FC-AC3F-E80947D96551}" dt="2025-01-20T16:14:41.183" v="1266" actId="22"/>
          <ac:spMkLst>
            <pc:docMk/>
            <pc:sldMk cId="4166138164" sldId="293"/>
            <ac:spMk id="3" creationId="{6E21123C-445F-DD45-CC1C-71ACD4D865B4}"/>
          </ac:spMkLst>
        </pc:spChg>
        <pc:spChg chg="mod">
          <ac:chgData name="Rushikesh Pawar" userId="4ca89a06d02fafee" providerId="LiveId" clId="{08F85B07-CEFC-43FC-AC3F-E80947D96551}" dt="2025-01-20T16:16:56.639" v="1369" actId="20577"/>
          <ac:spMkLst>
            <pc:docMk/>
            <pc:sldMk cId="4166138164" sldId="293"/>
            <ac:spMk id="4" creationId="{09A5B38B-9DCB-C5B6-9DB0-55B6E519E257}"/>
          </ac:spMkLst>
        </pc:spChg>
        <pc:picChg chg="add mod ord">
          <ac:chgData name="Rushikesh Pawar" userId="4ca89a06d02fafee" providerId="LiveId" clId="{08F85B07-CEFC-43FC-AC3F-E80947D96551}" dt="2025-01-20T16:14:57.538" v="1270" actId="14100"/>
          <ac:picMkLst>
            <pc:docMk/>
            <pc:sldMk cId="4166138164" sldId="293"/>
            <ac:picMk id="6" creationId="{F2214AA1-F866-53BC-DDC9-8FFEB676848C}"/>
          </ac:picMkLst>
        </pc:picChg>
        <pc:picChg chg="del">
          <ac:chgData name="Rushikesh Pawar" userId="4ca89a06d02fafee" providerId="LiveId" clId="{08F85B07-CEFC-43FC-AC3F-E80947D96551}" dt="2025-01-20T16:14:27.074" v="1265" actId="478"/>
          <ac:picMkLst>
            <pc:docMk/>
            <pc:sldMk cId="4166138164" sldId="293"/>
            <ac:picMk id="7" creationId="{B1EFEA8B-9A99-1B55-5915-211E597C39AA}"/>
          </ac:picMkLst>
        </pc:picChg>
      </pc:sldChg>
      <pc:sldChg chg="addSp delSp modSp add mod ord modTransition">
        <pc:chgData name="Rushikesh Pawar" userId="4ca89a06d02fafee" providerId="LiveId" clId="{08F85B07-CEFC-43FC-AC3F-E80947D96551}" dt="2025-01-20T17:31:02.023" v="1935"/>
        <pc:sldMkLst>
          <pc:docMk/>
          <pc:sldMk cId="418625027" sldId="294"/>
        </pc:sldMkLst>
        <pc:spChg chg="mod">
          <ac:chgData name="Rushikesh Pawar" userId="4ca89a06d02fafee" providerId="LiveId" clId="{08F85B07-CEFC-43FC-AC3F-E80947D96551}" dt="2025-01-20T16:20:14.440" v="1387" actId="20577"/>
          <ac:spMkLst>
            <pc:docMk/>
            <pc:sldMk cId="418625027" sldId="294"/>
            <ac:spMk id="2" creationId="{DDC0E6BD-A547-6D9A-D41E-6F184F1F309F}"/>
          </ac:spMkLst>
        </pc:spChg>
        <pc:spChg chg="add del mod">
          <ac:chgData name="Rushikesh Pawar" userId="4ca89a06d02fafee" providerId="LiveId" clId="{08F85B07-CEFC-43FC-AC3F-E80947D96551}" dt="2025-01-20T16:21:36.766" v="1389" actId="931"/>
          <ac:spMkLst>
            <pc:docMk/>
            <pc:sldMk cId="418625027" sldId="294"/>
            <ac:spMk id="4" creationId="{4B91D94A-B897-B029-8372-C5F9921BC0C6}"/>
          </ac:spMkLst>
        </pc:spChg>
        <pc:picChg chg="del">
          <ac:chgData name="Rushikesh Pawar" userId="4ca89a06d02fafee" providerId="LiveId" clId="{08F85B07-CEFC-43FC-AC3F-E80947D96551}" dt="2025-01-20T16:20:18.104" v="1388" actId="478"/>
          <ac:picMkLst>
            <pc:docMk/>
            <pc:sldMk cId="418625027" sldId="294"/>
            <ac:picMk id="6" creationId="{A8AC9E47-9DE4-E114-F945-B799A7BFC54D}"/>
          </ac:picMkLst>
        </pc:picChg>
        <pc:picChg chg="add mod">
          <ac:chgData name="Rushikesh Pawar" userId="4ca89a06d02fafee" providerId="LiveId" clId="{08F85B07-CEFC-43FC-AC3F-E80947D96551}" dt="2025-01-20T16:22:03.305" v="1394" actId="14100"/>
          <ac:picMkLst>
            <pc:docMk/>
            <pc:sldMk cId="418625027" sldId="294"/>
            <ac:picMk id="7" creationId="{EB171B5E-7673-175F-E18D-04641047B3AE}"/>
          </ac:picMkLst>
        </pc:picChg>
      </pc:sldChg>
      <pc:sldChg chg="addSp delSp modSp add mod modTransition">
        <pc:chgData name="Rushikesh Pawar" userId="4ca89a06d02fafee" providerId="LiveId" clId="{08F85B07-CEFC-43FC-AC3F-E80947D96551}" dt="2025-01-20T17:31:02.023" v="1935"/>
        <pc:sldMkLst>
          <pc:docMk/>
          <pc:sldMk cId="1249707356" sldId="295"/>
        </pc:sldMkLst>
        <pc:spChg chg="add del mod">
          <ac:chgData name="Rushikesh Pawar" userId="4ca89a06d02fafee" providerId="LiveId" clId="{08F85B07-CEFC-43FC-AC3F-E80947D96551}" dt="2025-01-20T16:25:26.861" v="1397" actId="22"/>
          <ac:spMkLst>
            <pc:docMk/>
            <pc:sldMk cId="1249707356" sldId="295"/>
            <ac:spMk id="3" creationId="{D538F7CA-BF96-2285-5C3E-182C730A1E9D}"/>
          </ac:spMkLst>
        </pc:spChg>
        <pc:spChg chg="mod">
          <ac:chgData name="Rushikesh Pawar" userId="4ca89a06d02fafee" providerId="LiveId" clId="{08F85B07-CEFC-43FC-AC3F-E80947D96551}" dt="2025-01-20T16:37:20.570" v="1548" actId="403"/>
          <ac:spMkLst>
            <pc:docMk/>
            <pc:sldMk cId="1249707356" sldId="295"/>
            <ac:spMk id="4" creationId="{FBDBAD44-52FE-101D-4A05-F5E154A832BB}"/>
          </ac:spMkLst>
        </pc:spChg>
        <pc:picChg chg="del">
          <ac:chgData name="Rushikesh Pawar" userId="4ca89a06d02fafee" providerId="LiveId" clId="{08F85B07-CEFC-43FC-AC3F-E80947D96551}" dt="2025-01-20T16:22:20.236" v="1396" actId="478"/>
          <ac:picMkLst>
            <pc:docMk/>
            <pc:sldMk cId="1249707356" sldId="295"/>
            <ac:picMk id="6" creationId="{AECA0F1D-4EF7-3201-6253-6DF43CE72559}"/>
          </ac:picMkLst>
        </pc:picChg>
        <pc:picChg chg="add mod ord">
          <ac:chgData name="Rushikesh Pawar" userId="4ca89a06d02fafee" providerId="LiveId" clId="{08F85B07-CEFC-43FC-AC3F-E80947D96551}" dt="2025-01-20T16:31:50.870" v="1494" actId="1038"/>
          <ac:picMkLst>
            <pc:docMk/>
            <pc:sldMk cId="1249707356" sldId="295"/>
            <ac:picMk id="7" creationId="{DF58FF25-2B81-D069-88A2-057C6D754510}"/>
          </ac:picMkLst>
        </pc:picChg>
      </pc:sldChg>
      <pc:sldChg chg="addSp delSp modSp add mod modTransition">
        <pc:chgData name="Rushikesh Pawar" userId="4ca89a06d02fafee" providerId="LiveId" clId="{08F85B07-CEFC-43FC-AC3F-E80947D96551}" dt="2025-01-20T17:31:02.023" v="1935"/>
        <pc:sldMkLst>
          <pc:docMk/>
          <pc:sldMk cId="3050519098" sldId="296"/>
        </pc:sldMkLst>
        <pc:spChg chg="add del mod">
          <ac:chgData name="Rushikesh Pawar" userId="4ca89a06d02fafee" providerId="LiveId" clId="{08F85B07-CEFC-43FC-AC3F-E80947D96551}" dt="2025-01-20T16:32:53.864" v="1497" actId="22"/>
          <ac:spMkLst>
            <pc:docMk/>
            <pc:sldMk cId="3050519098" sldId="296"/>
            <ac:spMk id="3" creationId="{83AD8CE4-E3FF-FA91-9582-100CEEE6128F}"/>
          </ac:spMkLst>
        </pc:spChg>
        <pc:spChg chg="mod">
          <ac:chgData name="Rushikesh Pawar" userId="4ca89a06d02fafee" providerId="LiveId" clId="{08F85B07-CEFC-43FC-AC3F-E80947D96551}" dt="2025-01-20T16:37:11.156" v="1547" actId="404"/>
          <ac:spMkLst>
            <pc:docMk/>
            <pc:sldMk cId="3050519098" sldId="296"/>
            <ac:spMk id="4" creationId="{5FC3870F-C48D-FDDE-D433-7F16249B9E45}"/>
          </ac:spMkLst>
        </pc:spChg>
        <pc:picChg chg="add mod ord">
          <ac:chgData name="Rushikesh Pawar" userId="4ca89a06d02fafee" providerId="LiveId" clId="{08F85B07-CEFC-43FC-AC3F-E80947D96551}" dt="2025-01-20T16:33:57.060" v="1516" actId="14100"/>
          <ac:picMkLst>
            <pc:docMk/>
            <pc:sldMk cId="3050519098" sldId="296"/>
            <ac:picMk id="6" creationId="{78A3ACD9-746B-47D2-9039-AE48A8C26055}"/>
          </ac:picMkLst>
        </pc:picChg>
        <pc:picChg chg="del">
          <ac:chgData name="Rushikesh Pawar" userId="4ca89a06d02fafee" providerId="LiveId" clId="{08F85B07-CEFC-43FC-AC3F-E80947D96551}" dt="2025-01-20T16:32:13.098" v="1496" actId="478"/>
          <ac:picMkLst>
            <pc:docMk/>
            <pc:sldMk cId="3050519098" sldId="296"/>
            <ac:picMk id="7" creationId="{AFA6D6FA-C948-64FB-92AD-1E5829D759E0}"/>
          </ac:picMkLst>
        </pc:picChg>
      </pc:sldChg>
      <pc:sldChg chg="addSp delSp modSp new mod modTransition">
        <pc:chgData name="Rushikesh Pawar" userId="4ca89a06d02fafee" providerId="LiveId" clId="{08F85B07-CEFC-43FC-AC3F-E80947D96551}" dt="2025-01-20T17:31:02.023" v="1935"/>
        <pc:sldMkLst>
          <pc:docMk/>
          <pc:sldMk cId="1166909855" sldId="297"/>
        </pc:sldMkLst>
        <pc:spChg chg="del">
          <ac:chgData name="Rushikesh Pawar" userId="4ca89a06d02fafee" providerId="LiveId" clId="{08F85B07-CEFC-43FC-AC3F-E80947D96551}" dt="2025-01-20T16:51:13.675" v="1686" actId="478"/>
          <ac:spMkLst>
            <pc:docMk/>
            <pc:sldMk cId="1166909855" sldId="297"/>
            <ac:spMk id="2" creationId="{07EB3B8F-AC19-C60F-8548-CAC30AB5F116}"/>
          </ac:spMkLst>
        </pc:spChg>
        <pc:spChg chg="del mod">
          <ac:chgData name="Rushikesh Pawar" userId="4ca89a06d02fafee" providerId="LiveId" clId="{08F85B07-CEFC-43FC-AC3F-E80947D96551}" dt="2025-01-20T16:54:35.961" v="1716" actId="931"/>
          <ac:spMkLst>
            <pc:docMk/>
            <pc:sldMk cId="1166909855" sldId="297"/>
            <ac:spMk id="3" creationId="{C10E6A79-AF26-1B9F-A964-B63EF7D2E331}"/>
          </ac:spMkLst>
        </pc:spChg>
        <pc:spChg chg="mod">
          <ac:chgData name="Rushikesh Pawar" userId="4ca89a06d02fafee" providerId="LiveId" clId="{08F85B07-CEFC-43FC-AC3F-E80947D96551}" dt="2025-01-20T17:00:58.137" v="1857" actId="403"/>
          <ac:spMkLst>
            <pc:docMk/>
            <pc:sldMk cId="1166909855" sldId="297"/>
            <ac:spMk id="4" creationId="{9A78E775-6FBF-9A0E-A970-AB622C5F3EFB}"/>
          </ac:spMkLst>
        </pc:spChg>
        <pc:picChg chg="add mod">
          <ac:chgData name="Rushikesh Pawar" userId="4ca89a06d02fafee" providerId="LiveId" clId="{08F85B07-CEFC-43FC-AC3F-E80947D96551}" dt="2025-01-20T17:00:25.189" v="1854" actId="14100"/>
          <ac:picMkLst>
            <pc:docMk/>
            <pc:sldMk cId="1166909855" sldId="297"/>
            <ac:picMk id="6" creationId="{D52A0264-D46A-F6D2-AC15-0EF6B12BA27D}"/>
          </ac:picMkLst>
        </pc:picChg>
      </pc:sldChg>
      <pc:sldChg chg="new del">
        <pc:chgData name="Rushikesh Pawar" userId="4ca89a06d02fafee" providerId="LiveId" clId="{08F85B07-CEFC-43FC-AC3F-E80947D96551}" dt="2025-01-20T16:50:26.280" v="1682" actId="47"/>
        <pc:sldMkLst>
          <pc:docMk/>
          <pc:sldMk cId="1469632923" sldId="297"/>
        </pc:sldMkLst>
      </pc:sldChg>
      <pc:sldChg chg="new del">
        <pc:chgData name="Rushikesh Pawar" userId="4ca89a06d02fafee" providerId="LiveId" clId="{08F85B07-CEFC-43FC-AC3F-E80947D96551}" dt="2025-01-20T16:50:43.540" v="1684" actId="47"/>
        <pc:sldMkLst>
          <pc:docMk/>
          <pc:sldMk cId="4191069851" sldId="297"/>
        </pc:sldMkLst>
      </pc:sldChg>
      <pc:sldMasterChg chg="modTransition modSldLayout">
        <pc:chgData name="Rushikesh Pawar" userId="4ca89a06d02fafee" providerId="LiveId" clId="{08F85B07-CEFC-43FC-AC3F-E80947D96551}" dt="2025-01-20T17:31:02.023" v="1935"/>
        <pc:sldMasterMkLst>
          <pc:docMk/>
          <pc:sldMasterMk cId="3059135051" sldId="2147483802"/>
        </pc:sldMasterMkLst>
        <pc:sldLayoutChg chg="modTransition">
          <pc:chgData name="Rushikesh Pawar" userId="4ca89a06d02fafee" providerId="LiveId" clId="{08F85B07-CEFC-43FC-AC3F-E80947D96551}" dt="2025-01-20T17:31:02.023" v="1935"/>
          <pc:sldLayoutMkLst>
            <pc:docMk/>
            <pc:sldMasterMk cId="3059135051" sldId="2147483802"/>
            <pc:sldLayoutMk cId="1458247865" sldId="2147483803"/>
          </pc:sldLayoutMkLst>
        </pc:sldLayoutChg>
        <pc:sldLayoutChg chg="modTransition">
          <pc:chgData name="Rushikesh Pawar" userId="4ca89a06d02fafee" providerId="LiveId" clId="{08F85B07-CEFC-43FC-AC3F-E80947D96551}" dt="2025-01-20T17:31:02.023" v="1935"/>
          <pc:sldLayoutMkLst>
            <pc:docMk/>
            <pc:sldMasterMk cId="3059135051" sldId="2147483802"/>
            <pc:sldLayoutMk cId="2306547276" sldId="2147483804"/>
          </pc:sldLayoutMkLst>
        </pc:sldLayoutChg>
        <pc:sldLayoutChg chg="modTransition">
          <pc:chgData name="Rushikesh Pawar" userId="4ca89a06d02fafee" providerId="LiveId" clId="{08F85B07-CEFC-43FC-AC3F-E80947D96551}" dt="2025-01-20T17:31:02.023" v="1935"/>
          <pc:sldLayoutMkLst>
            <pc:docMk/>
            <pc:sldMasterMk cId="3059135051" sldId="2147483802"/>
            <pc:sldLayoutMk cId="3981891528" sldId="2147483805"/>
          </pc:sldLayoutMkLst>
        </pc:sldLayoutChg>
        <pc:sldLayoutChg chg="modTransition">
          <pc:chgData name="Rushikesh Pawar" userId="4ca89a06d02fafee" providerId="LiveId" clId="{08F85B07-CEFC-43FC-AC3F-E80947D96551}" dt="2025-01-20T17:31:02.023" v="1935"/>
          <pc:sldLayoutMkLst>
            <pc:docMk/>
            <pc:sldMasterMk cId="3059135051" sldId="2147483802"/>
            <pc:sldLayoutMk cId="578504794" sldId="2147483806"/>
          </pc:sldLayoutMkLst>
        </pc:sldLayoutChg>
        <pc:sldLayoutChg chg="modTransition">
          <pc:chgData name="Rushikesh Pawar" userId="4ca89a06d02fafee" providerId="LiveId" clId="{08F85B07-CEFC-43FC-AC3F-E80947D96551}" dt="2025-01-20T17:31:02.023" v="1935"/>
          <pc:sldLayoutMkLst>
            <pc:docMk/>
            <pc:sldMasterMk cId="3059135051" sldId="2147483802"/>
            <pc:sldLayoutMk cId="3788425331" sldId="2147483807"/>
          </pc:sldLayoutMkLst>
        </pc:sldLayoutChg>
        <pc:sldLayoutChg chg="modTransition">
          <pc:chgData name="Rushikesh Pawar" userId="4ca89a06d02fafee" providerId="LiveId" clId="{08F85B07-CEFC-43FC-AC3F-E80947D96551}" dt="2025-01-20T17:31:02.023" v="1935"/>
          <pc:sldLayoutMkLst>
            <pc:docMk/>
            <pc:sldMasterMk cId="3059135051" sldId="2147483802"/>
            <pc:sldLayoutMk cId="256044030" sldId="2147483808"/>
          </pc:sldLayoutMkLst>
        </pc:sldLayoutChg>
        <pc:sldLayoutChg chg="modTransition">
          <pc:chgData name="Rushikesh Pawar" userId="4ca89a06d02fafee" providerId="LiveId" clId="{08F85B07-CEFC-43FC-AC3F-E80947D96551}" dt="2025-01-20T17:31:02.023" v="1935"/>
          <pc:sldLayoutMkLst>
            <pc:docMk/>
            <pc:sldMasterMk cId="3059135051" sldId="2147483802"/>
            <pc:sldLayoutMk cId="855745905" sldId="2147483809"/>
          </pc:sldLayoutMkLst>
        </pc:sldLayoutChg>
        <pc:sldLayoutChg chg="modTransition">
          <pc:chgData name="Rushikesh Pawar" userId="4ca89a06d02fafee" providerId="LiveId" clId="{08F85B07-CEFC-43FC-AC3F-E80947D96551}" dt="2025-01-20T17:31:02.023" v="1935"/>
          <pc:sldLayoutMkLst>
            <pc:docMk/>
            <pc:sldMasterMk cId="3059135051" sldId="2147483802"/>
            <pc:sldLayoutMk cId="3416005051" sldId="2147483810"/>
          </pc:sldLayoutMkLst>
        </pc:sldLayoutChg>
        <pc:sldLayoutChg chg="modTransition">
          <pc:chgData name="Rushikesh Pawar" userId="4ca89a06d02fafee" providerId="LiveId" clId="{08F85B07-CEFC-43FC-AC3F-E80947D96551}" dt="2025-01-20T17:31:02.023" v="1935"/>
          <pc:sldLayoutMkLst>
            <pc:docMk/>
            <pc:sldMasterMk cId="3059135051" sldId="2147483802"/>
            <pc:sldLayoutMk cId="368487892" sldId="2147483811"/>
          </pc:sldLayoutMkLst>
        </pc:sldLayoutChg>
        <pc:sldLayoutChg chg="modTransition">
          <pc:chgData name="Rushikesh Pawar" userId="4ca89a06d02fafee" providerId="LiveId" clId="{08F85B07-CEFC-43FC-AC3F-E80947D96551}" dt="2025-01-20T17:31:02.023" v="1935"/>
          <pc:sldLayoutMkLst>
            <pc:docMk/>
            <pc:sldMasterMk cId="3059135051" sldId="2147483802"/>
            <pc:sldLayoutMk cId="1095922021" sldId="2147483812"/>
          </pc:sldLayoutMkLst>
        </pc:sldLayoutChg>
        <pc:sldLayoutChg chg="modTransition">
          <pc:chgData name="Rushikesh Pawar" userId="4ca89a06d02fafee" providerId="LiveId" clId="{08F85B07-CEFC-43FC-AC3F-E80947D96551}" dt="2025-01-20T17:31:02.023" v="1935"/>
          <pc:sldLayoutMkLst>
            <pc:docMk/>
            <pc:sldMasterMk cId="3059135051" sldId="2147483802"/>
            <pc:sldLayoutMk cId="3325172362" sldId="2147483813"/>
          </pc:sldLayoutMkLst>
        </pc:sldLayoutChg>
        <pc:sldLayoutChg chg="modTransition">
          <pc:chgData name="Rushikesh Pawar" userId="4ca89a06d02fafee" providerId="LiveId" clId="{08F85B07-CEFC-43FC-AC3F-E80947D96551}" dt="2025-01-20T17:31:02.023" v="1935"/>
          <pc:sldLayoutMkLst>
            <pc:docMk/>
            <pc:sldMasterMk cId="3059135051" sldId="2147483802"/>
            <pc:sldLayoutMk cId="66083377" sldId="2147483814"/>
          </pc:sldLayoutMkLst>
        </pc:sldLayoutChg>
        <pc:sldLayoutChg chg="modTransition">
          <pc:chgData name="Rushikesh Pawar" userId="4ca89a06d02fafee" providerId="LiveId" clId="{08F85B07-CEFC-43FC-AC3F-E80947D96551}" dt="2025-01-20T17:31:02.023" v="1935"/>
          <pc:sldLayoutMkLst>
            <pc:docMk/>
            <pc:sldMasterMk cId="3059135051" sldId="2147483802"/>
            <pc:sldLayoutMk cId="4230712202" sldId="2147483815"/>
          </pc:sldLayoutMkLst>
        </pc:sldLayoutChg>
        <pc:sldLayoutChg chg="modTransition">
          <pc:chgData name="Rushikesh Pawar" userId="4ca89a06d02fafee" providerId="LiveId" clId="{08F85B07-CEFC-43FC-AC3F-E80947D96551}" dt="2025-01-20T17:31:02.023" v="1935"/>
          <pc:sldLayoutMkLst>
            <pc:docMk/>
            <pc:sldMasterMk cId="3059135051" sldId="2147483802"/>
            <pc:sldLayoutMk cId="1358846494" sldId="2147483816"/>
          </pc:sldLayoutMkLst>
        </pc:sldLayoutChg>
        <pc:sldLayoutChg chg="modTransition">
          <pc:chgData name="Rushikesh Pawar" userId="4ca89a06d02fafee" providerId="LiveId" clId="{08F85B07-CEFC-43FC-AC3F-E80947D96551}" dt="2025-01-20T17:31:02.023" v="1935"/>
          <pc:sldLayoutMkLst>
            <pc:docMk/>
            <pc:sldMasterMk cId="3059135051" sldId="2147483802"/>
            <pc:sldLayoutMk cId="220173873" sldId="2147483817"/>
          </pc:sldLayoutMkLst>
        </pc:sldLayoutChg>
        <pc:sldLayoutChg chg="modTransition">
          <pc:chgData name="Rushikesh Pawar" userId="4ca89a06d02fafee" providerId="LiveId" clId="{08F85B07-CEFC-43FC-AC3F-E80947D96551}" dt="2025-01-20T17:31:02.023" v="1935"/>
          <pc:sldLayoutMkLst>
            <pc:docMk/>
            <pc:sldMasterMk cId="3059135051" sldId="2147483802"/>
            <pc:sldLayoutMk cId="3953950699" sldId="2147483818"/>
          </pc:sldLayoutMkLst>
        </pc:sldLayoutChg>
        <pc:sldLayoutChg chg="modTransition">
          <pc:chgData name="Rushikesh Pawar" userId="4ca89a06d02fafee" providerId="LiveId" clId="{08F85B07-CEFC-43FC-AC3F-E80947D96551}" dt="2025-01-20T17:31:02.023" v="1935"/>
          <pc:sldLayoutMkLst>
            <pc:docMk/>
            <pc:sldMasterMk cId="3059135051" sldId="2147483802"/>
            <pc:sldLayoutMk cId="3407775640" sldId="214748381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1/20/2025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1/20/2025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980303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grpSp>
        <p:nvGrpSpPr>
          <p:cNvPr id="7" name="Group 6">
            <a:extLst>
              <a:ext uri="{FF2B5EF4-FFF2-40B4-BE49-F238E27FC236}">
                <a16:creationId xmlns:a16="http://schemas.microsoft.com/office/drawing/2014/main" id="{76161384-B035-A420-A7FE-A7B973149187}"/>
              </a:ext>
            </a:extLst>
          </p:cNvPr>
          <p:cNvGrpSpPr/>
          <p:nvPr userDrawn="1"/>
        </p:nvGrpSpPr>
        <p:grpSpPr bwMode="hidden">
          <a:xfrm>
            <a:off x="-1" y="0"/>
            <a:ext cx="12192002" cy="6858000"/>
            <a:chOff x="-1" y="0"/>
            <a:chExt cx="12192002" cy="6858000"/>
          </a:xfrm>
        </p:grpSpPr>
        <p:cxnSp>
          <p:nvCxnSpPr>
            <p:cNvPr id="8" name="Straight Connector 7">
              <a:extLst>
                <a:ext uri="{FF2B5EF4-FFF2-40B4-BE49-F238E27FC236}">
                  <a16:creationId xmlns:a16="http://schemas.microsoft.com/office/drawing/2014/main" id="{2F451564-9740-235F-07D7-291CCCF63913}"/>
                </a:ext>
              </a:extLst>
            </p:cNvPr>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220AB96-361B-639F-88D2-49A0066455C5}"/>
                </a:ext>
              </a:extLst>
            </p:cNvPr>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02B8C59-6EAB-401C-5252-97717FB93353}"/>
                </a:ext>
              </a:extLst>
            </p:cNvPr>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F7D113-2E62-B4EB-BAD7-00E0444C8890}"/>
                </a:ext>
              </a:extLst>
            </p:cNvPr>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7FC328-6CA2-F0F5-8E14-B10190C21ACA}"/>
                </a:ext>
              </a:extLst>
            </p:cNvPr>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4985DC-EE09-7A9A-D103-4AF39DA5B791}"/>
                </a:ext>
              </a:extLst>
            </p:cNvPr>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F01233E-1802-7E44-F5F8-49B0F84E7189}"/>
                </a:ext>
              </a:extLst>
            </p:cNvPr>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C100D16-6E84-C3CE-631F-4CD2474F8237}"/>
                </a:ext>
              </a:extLst>
            </p:cNvPr>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01CCC23-EC72-120F-6C3C-88EEEDA9C7A9}"/>
                </a:ext>
              </a:extLst>
            </p:cNvPr>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FCDB1C5-EC92-FB00-95C5-2342D31E2131}"/>
                </a:ext>
              </a:extLst>
            </p:cNvPr>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F190D64-8BA8-300A-D9BF-67EF79EC6D7D}"/>
                </a:ext>
              </a:extLst>
            </p:cNvPr>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4F77821-EE35-F329-148E-D3F54554BC4C}"/>
                </a:ext>
              </a:extLst>
            </p:cNvPr>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01ACD82-69DA-1D17-F810-93076CFDAAA0}"/>
                </a:ext>
              </a:extLst>
            </p:cNvPr>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450491E-0289-CED7-41E9-7E1DAA35CEB0}"/>
                </a:ext>
              </a:extLst>
            </p:cNvPr>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04D4BB3-421A-A14D-889D-31144B175656}"/>
                </a:ext>
              </a:extLst>
            </p:cNvPr>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7A853F3-5B77-600B-E2F8-4AA7B4FECD71}"/>
                </a:ext>
              </a:extLst>
            </p:cNvPr>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BD857EC2-BE61-8131-EB01-05E22F813904}"/>
                </a:ext>
              </a:extLst>
            </p:cNvPr>
            <p:cNvGrpSpPr/>
            <p:nvPr userDrawn="1"/>
          </p:nvGrpSpPr>
          <p:grpSpPr bwMode="hidden">
            <a:xfrm>
              <a:off x="-1" y="0"/>
              <a:ext cx="12192001" cy="6858000"/>
              <a:chOff x="-1" y="0"/>
              <a:chExt cx="12192001" cy="6858000"/>
            </a:xfrm>
          </p:grpSpPr>
          <p:cxnSp>
            <p:nvCxnSpPr>
              <p:cNvPr id="42" name="Straight Connector 41">
                <a:extLst>
                  <a:ext uri="{FF2B5EF4-FFF2-40B4-BE49-F238E27FC236}">
                    <a16:creationId xmlns:a16="http://schemas.microsoft.com/office/drawing/2014/main" id="{2B49AC62-CF54-A970-D699-E7138A06E499}"/>
                  </a:ext>
                </a:extLst>
              </p:cNvPr>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9599F81-31E4-14CE-1E4F-8D77CE1D396E}"/>
                  </a:ext>
                </a:extLst>
              </p:cNvPr>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2490BA-27EF-BB49-EEF8-878CC1544026}"/>
                  </a:ext>
                </a:extLst>
              </p:cNvPr>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085425B-1BC8-825A-5A31-66C84041219C}"/>
                  </a:ext>
                </a:extLst>
              </p:cNvPr>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3657AC3-B1BC-F47D-0CD7-823AA640F14E}"/>
                  </a:ext>
                </a:extLst>
              </p:cNvPr>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C3EEE20F-6F09-1617-CA17-C7D972EAD6C6}"/>
                  </a:ext>
                </a:extLst>
              </p:cNvPr>
              <p:cNvGrpSpPr/>
              <p:nvPr/>
            </p:nvGrpSpPr>
            <p:grpSpPr bwMode="hidden">
              <a:xfrm>
                <a:off x="6327885" y="0"/>
                <a:ext cx="5864115" cy="5898673"/>
                <a:chOff x="6327885" y="0"/>
                <a:chExt cx="5864115" cy="5898673"/>
              </a:xfrm>
            </p:grpSpPr>
            <p:cxnSp>
              <p:nvCxnSpPr>
                <p:cNvPr id="53" name="Straight Connector 52">
                  <a:extLst>
                    <a:ext uri="{FF2B5EF4-FFF2-40B4-BE49-F238E27FC236}">
                      <a16:creationId xmlns:a16="http://schemas.microsoft.com/office/drawing/2014/main" id="{862AE53D-A942-95C9-84DB-A2F6677ABCB6}"/>
                    </a:ext>
                  </a:extLst>
                </p:cNvPr>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356F9E3-51D1-A5BB-673A-C1C41056DBC6}"/>
                    </a:ext>
                  </a:extLst>
                </p:cNvPr>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8005AF8-EDBE-503F-42C2-1F46378023CD}"/>
                    </a:ext>
                  </a:extLst>
                </p:cNvPr>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6881EAB-63BA-6313-90F4-B9ACE0C64E20}"/>
                    </a:ext>
                  </a:extLst>
                </p:cNvPr>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AA0F49-A7A9-9F2E-54D6-3B0C4DEAB9D8}"/>
                    </a:ext>
                  </a:extLst>
                </p:cNvPr>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A02715E5-30B6-88C7-90B7-59F7370BE662}"/>
                  </a:ext>
                </a:extLst>
              </p:cNvPr>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98E13AE-2F1F-120B-C1EC-B2730E0F9C74}"/>
                  </a:ext>
                </a:extLst>
              </p:cNvPr>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05C71F1-A6E0-D752-1177-2DE34877FE11}"/>
                  </a:ext>
                </a:extLst>
              </p:cNvPr>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F63B6FC-903D-DA3D-0664-CD5DE0FAA817}"/>
                  </a:ext>
                </a:extLst>
              </p:cNvPr>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A8EBFC5-B604-F873-D1AF-9E509BFCB7AC}"/>
                  </a:ext>
                </a:extLst>
              </p:cNvPr>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A567DEC9-6935-55AF-E5ED-B467C1A1DA1B}"/>
                </a:ext>
              </a:extLst>
            </p:cNvPr>
            <p:cNvGrpSpPr/>
            <p:nvPr userDrawn="1"/>
          </p:nvGrpSpPr>
          <p:grpSpPr bwMode="hidden">
            <a:xfrm flipH="1">
              <a:off x="0" y="0"/>
              <a:ext cx="12192001" cy="6858000"/>
              <a:chOff x="-1" y="0"/>
              <a:chExt cx="12192001" cy="6858000"/>
            </a:xfrm>
          </p:grpSpPr>
          <p:cxnSp>
            <p:nvCxnSpPr>
              <p:cNvPr id="26" name="Straight Connector 25">
                <a:extLst>
                  <a:ext uri="{FF2B5EF4-FFF2-40B4-BE49-F238E27FC236}">
                    <a16:creationId xmlns:a16="http://schemas.microsoft.com/office/drawing/2014/main" id="{3BAC9CB6-A09F-DA2E-3D7D-143942D8B560}"/>
                  </a:ext>
                </a:extLst>
              </p:cNvPr>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901F935-E1F8-38BA-6564-F9997A6F8673}"/>
                  </a:ext>
                </a:extLst>
              </p:cNvPr>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61A0F0-57D3-F60F-C0CE-D1215E09BCD8}"/>
                  </a:ext>
                </a:extLst>
              </p:cNvPr>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6294BBA-E884-07F9-82F4-4EBA1F04D7BF}"/>
                  </a:ext>
                </a:extLst>
              </p:cNvPr>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F80FF7-21DA-AB65-C3E4-E1DAD4A7EBCA}"/>
                  </a:ext>
                </a:extLst>
              </p:cNvPr>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CC71A9EC-027E-658D-7F3F-C9B50058EB54}"/>
                  </a:ext>
                </a:extLst>
              </p:cNvPr>
              <p:cNvGrpSpPr/>
              <p:nvPr/>
            </p:nvGrpSpPr>
            <p:grpSpPr bwMode="hidden">
              <a:xfrm>
                <a:off x="6327885" y="0"/>
                <a:ext cx="5864115" cy="5898673"/>
                <a:chOff x="6327885" y="0"/>
                <a:chExt cx="5864115" cy="5898673"/>
              </a:xfrm>
            </p:grpSpPr>
            <p:cxnSp>
              <p:nvCxnSpPr>
                <p:cNvPr id="37" name="Straight Connector 36">
                  <a:extLst>
                    <a:ext uri="{FF2B5EF4-FFF2-40B4-BE49-F238E27FC236}">
                      <a16:creationId xmlns:a16="http://schemas.microsoft.com/office/drawing/2014/main" id="{8147E3BF-C04C-86D3-07D5-1E7CA4203086}"/>
                    </a:ext>
                  </a:extLst>
                </p:cNvPr>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A295AF4-7128-FCCB-4D57-5750C66EA373}"/>
                    </a:ext>
                  </a:extLst>
                </p:cNvPr>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6A50B38-C238-5854-682D-3666A88602E3}"/>
                    </a:ext>
                  </a:extLst>
                </p:cNvPr>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C074913-6FF5-ECF2-232B-7E86A01EA7FF}"/>
                    </a:ext>
                  </a:extLst>
                </p:cNvPr>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F20BBE1-F598-6F1B-1386-5DD1A927319B}"/>
                    </a:ext>
                  </a:extLst>
                </p:cNvPr>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8BB0352B-BFB3-69DC-0BAE-715A8264A9C7}"/>
                  </a:ext>
                </a:extLst>
              </p:cNvPr>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C9BFD04-9461-5295-0CCA-4FEFD3D0A398}"/>
                  </a:ext>
                </a:extLst>
              </p:cNvPr>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C61CE70-BA2E-A3C0-B253-FAB91C6907C1}"/>
                  </a:ext>
                </a:extLst>
              </p:cNvPr>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74A12DA-B707-8471-8452-29D667721496}"/>
                  </a:ext>
                </a:extLst>
              </p:cNvPr>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D1E141F-A6D7-D48C-42A3-6C1DC05372C0}"/>
                  </a:ext>
                </a:extLst>
              </p:cNvPr>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8" name="Straight Connector 57">
            <a:extLst>
              <a:ext uri="{FF2B5EF4-FFF2-40B4-BE49-F238E27FC236}">
                <a16:creationId xmlns:a16="http://schemas.microsoft.com/office/drawing/2014/main" id="{E90776E7-318F-D4DB-1CD0-E77CFF8E509C}"/>
              </a:ext>
            </a:extLst>
          </p:cNvPr>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247865"/>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1B2453-8663-4C69-AF73-9FD7B1DEC5D0}" type="datetime1">
              <a:rPr lang="en-US" smtClean="0"/>
              <a:pPr/>
              <a:t>1/20/2025</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095922021"/>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51B2453-8663-4C69-AF73-9FD7B1DEC5D0}" type="datetime1">
              <a:rPr lang="en-US" smtClean="0"/>
              <a:pPr/>
              <a:t>1/20/2025</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325172362"/>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51B2453-8663-4C69-AF73-9FD7B1DEC5D0}" type="datetime1">
              <a:rPr lang="en-US" smtClean="0"/>
              <a:pPr/>
              <a:t>1/20/2025</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6083377"/>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1B2453-8663-4C69-AF73-9FD7B1DEC5D0}" type="datetime1">
              <a:rPr lang="en-US" smtClean="0"/>
              <a:pPr/>
              <a:t>1/20/2025</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4230712202"/>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51B2453-8663-4C69-AF73-9FD7B1DEC5D0}" type="datetime1">
              <a:rPr lang="en-US" smtClean="0"/>
              <a:pPr/>
              <a:t>1/20/2025</a:t>
            </a:fld>
            <a:endParaRPr lang="en-US" dirty="0"/>
          </a:p>
        </p:txBody>
      </p:sp>
      <p:sp>
        <p:nvSpPr>
          <p:cNvPr id="4"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358846494"/>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51B2453-8663-4C69-AF73-9FD7B1DEC5D0}" type="datetime1">
              <a:rPr lang="en-US" smtClean="0"/>
              <a:pPr/>
              <a:t>1/20/2025</a:t>
            </a:fld>
            <a:endParaRPr lang="en-US" dirty="0"/>
          </a:p>
        </p:txBody>
      </p:sp>
      <p:sp>
        <p:nvSpPr>
          <p:cNvPr id="4"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220173873"/>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4A29A4-78C8-47AB-BA06-22CB45938951}" type="datetime1">
              <a:rPr lang="en-US" smtClean="0"/>
              <a:t>1/20/2025</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953950699"/>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1/20/2025</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407775640"/>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E374B5B-21A0-4192-BF4C-38187F1A68D8}" type="datetime1">
              <a:rPr lang="en-US" smtClean="0"/>
              <a:t>1/20/2025</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306547276"/>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grpSp>
        <p:nvGrpSpPr>
          <p:cNvPr id="7" name="Group 6">
            <a:extLst>
              <a:ext uri="{FF2B5EF4-FFF2-40B4-BE49-F238E27FC236}">
                <a16:creationId xmlns:a16="http://schemas.microsoft.com/office/drawing/2014/main" id="{40A741D3-459A-DE59-9A68-9467FFEF98CD}"/>
              </a:ext>
            </a:extLst>
          </p:cNvPr>
          <p:cNvGrpSpPr/>
          <p:nvPr userDrawn="1"/>
        </p:nvGrpSpPr>
        <p:grpSpPr bwMode="hidden">
          <a:xfrm>
            <a:off x="-1" y="0"/>
            <a:ext cx="12192002" cy="6858000"/>
            <a:chOff x="-1" y="0"/>
            <a:chExt cx="12192002" cy="6858000"/>
          </a:xfrm>
        </p:grpSpPr>
        <p:cxnSp>
          <p:nvCxnSpPr>
            <p:cNvPr id="8" name="Straight Connector 7">
              <a:extLst>
                <a:ext uri="{FF2B5EF4-FFF2-40B4-BE49-F238E27FC236}">
                  <a16:creationId xmlns:a16="http://schemas.microsoft.com/office/drawing/2014/main" id="{F05B262A-097F-932B-0F92-EADDC2736B0B}"/>
                </a:ext>
              </a:extLst>
            </p:cNvPr>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3577BB8-99C6-026C-A8BD-5E0662E0734C}"/>
                </a:ext>
              </a:extLst>
            </p:cNvPr>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FD0F79B-BA51-F622-D9F3-1C2F6AF5B708}"/>
                </a:ext>
              </a:extLst>
            </p:cNvPr>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03BF0A-6A0A-F15C-6F85-639D9A249182}"/>
                </a:ext>
              </a:extLst>
            </p:cNvPr>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2D05AA1-95E3-6119-1B38-60EF0D313C86}"/>
                </a:ext>
              </a:extLst>
            </p:cNvPr>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7E7DD6E-218F-43AC-FC60-07B215E09684}"/>
                </a:ext>
              </a:extLst>
            </p:cNvPr>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7B7E900-928E-90FA-35C5-7F144B6F775A}"/>
                </a:ext>
              </a:extLst>
            </p:cNvPr>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B2D1CE8-6770-09A8-D3FB-016E7A741E79}"/>
                </a:ext>
              </a:extLst>
            </p:cNvPr>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3861EF7-8B16-3B0A-7630-0FEC4FD013FF}"/>
                </a:ext>
              </a:extLst>
            </p:cNvPr>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6A6FEB2-07E6-A3AA-8591-7676507EBDA8}"/>
                </a:ext>
              </a:extLst>
            </p:cNvPr>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8113087-1444-2537-5E05-640D4B98A538}"/>
                </a:ext>
              </a:extLst>
            </p:cNvPr>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C74CF0-6C78-C09D-8344-9C1B2AA1E490}"/>
                </a:ext>
              </a:extLst>
            </p:cNvPr>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B95AB69-008E-9C6D-8ADB-43CB7C2E6ADC}"/>
                </a:ext>
              </a:extLst>
            </p:cNvPr>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393FCD0-5FE2-DAD2-15CC-A1CA70E10A72}"/>
                </a:ext>
              </a:extLst>
            </p:cNvPr>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4BE9C5F-4338-298A-B018-A86739D4624D}"/>
                </a:ext>
              </a:extLst>
            </p:cNvPr>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555BC05-8A8D-7A7A-D4DE-38BEBE87DD56}"/>
                </a:ext>
              </a:extLst>
            </p:cNvPr>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1DED503A-AE5A-E7D3-F5A1-AFE5B6EC6412}"/>
                </a:ext>
              </a:extLst>
            </p:cNvPr>
            <p:cNvGrpSpPr/>
            <p:nvPr userDrawn="1"/>
          </p:nvGrpSpPr>
          <p:grpSpPr bwMode="hidden">
            <a:xfrm>
              <a:off x="-1" y="0"/>
              <a:ext cx="12192001" cy="6858000"/>
              <a:chOff x="-1" y="0"/>
              <a:chExt cx="12192001" cy="6858000"/>
            </a:xfrm>
          </p:grpSpPr>
          <p:cxnSp>
            <p:nvCxnSpPr>
              <p:cNvPr id="42" name="Straight Connector 41">
                <a:extLst>
                  <a:ext uri="{FF2B5EF4-FFF2-40B4-BE49-F238E27FC236}">
                    <a16:creationId xmlns:a16="http://schemas.microsoft.com/office/drawing/2014/main" id="{A86DE921-05B9-EB1E-ED88-4E3EFE0F3290}"/>
                  </a:ext>
                </a:extLst>
              </p:cNvPr>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C3C5989-F7E8-117E-2014-D11C1D6A3284}"/>
                  </a:ext>
                </a:extLst>
              </p:cNvPr>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ABC5BBB-7A54-12B4-B99D-ACD491C32722}"/>
                  </a:ext>
                </a:extLst>
              </p:cNvPr>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29B66B-74FA-C1AC-E953-18246CB284F9}"/>
                  </a:ext>
                </a:extLst>
              </p:cNvPr>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3B72186-0F5F-D2C3-DC24-86BDC40575B7}"/>
                  </a:ext>
                </a:extLst>
              </p:cNvPr>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3704FD2C-6774-A3D9-23AB-8AD7DF97D1E7}"/>
                  </a:ext>
                </a:extLst>
              </p:cNvPr>
              <p:cNvGrpSpPr/>
              <p:nvPr/>
            </p:nvGrpSpPr>
            <p:grpSpPr bwMode="hidden">
              <a:xfrm>
                <a:off x="6327885" y="0"/>
                <a:ext cx="5864115" cy="5898673"/>
                <a:chOff x="6327885" y="0"/>
                <a:chExt cx="5864115" cy="5898673"/>
              </a:xfrm>
            </p:grpSpPr>
            <p:cxnSp>
              <p:nvCxnSpPr>
                <p:cNvPr id="53" name="Straight Connector 52">
                  <a:extLst>
                    <a:ext uri="{FF2B5EF4-FFF2-40B4-BE49-F238E27FC236}">
                      <a16:creationId xmlns:a16="http://schemas.microsoft.com/office/drawing/2014/main" id="{699E7B38-A92B-950C-0BE4-BA9E103C6F06}"/>
                    </a:ext>
                  </a:extLst>
                </p:cNvPr>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D3914FC-D610-E475-FD7B-998B184AE6A5}"/>
                    </a:ext>
                  </a:extLst>
                </p:cNvPr>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41BE938-3D70-14A3-8794-2C46EC23ECCB}"/>
                    </a:ext>
                  </a:extLst>
                </p:cNvPr>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118BFBA-19A3-84E7-BCA5-AF6DFC9ACF17}"/>
                    </a:ext>
                  </a:extLst>
                </p:cNvPr>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2F5DCB1-3E56-EAA8-BB77-3EC05875FEC2}"/>
                    </a:ext>
                  </a:extLst>
                </p:cNvPr>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01B47BFB-78FE-4074-D2F9-5805B12F301B}"/>
                  </a:ext>
                </a:extLst>
              </p:cNvPr>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7AB3DA-4FEF-A39B-CA6D-6817EA465074}"/>
                  </a:ext>
                </a:extLst>
              </p:cNvPr>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D5EE509-056E-E75A-4715-F36854D5CA1E}"/>
                  </a:ext>
                </a:extLst>
              </p:cNvPr>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666D0A4-2F7E-65DD-C30E-DFFA826BD016}"/>
                  </a:ext>
                </a:extLst>
              </p:cNvPr>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52ADB1D-BD56-F933-E44F-DF4822B632E7}"/>
                  </a:ext>
                </a:extLst>
              </p:cNvPr>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B5B4CCE6-0913-B9E6-A504-23A5292E2611}"/>
                </a:ext>
              </a:extLst>
            </p:cNvPr>
            <p:cNvGrpSpPr/>
            <p:nvPr userDrawn="1"/>
          </p:nvGrpSpPr>
          <p:grpSpPr bwMode="hidden">
            <a:xfrm flipH="1">
              <a:off x="0" y="0"/>
              <a:ext cx="12192001" cy="6858000"/>
              <a:chOff x="-1" y="0"/>
              <a:chExt cx="12192001" cy="6858000"/>
            </a:xfrm>
          </p:grpSpPr>
          <p:cxnSp>
            <p:nvCxnSpPr>
              <p:cNvPr id="26" name="Straight Connector 25">
                <a:extLst>
                  <a:ext uri="{FF2B5EF4-FFF2-40B4-BE49-F238E27FC236}">
                    <a16:creationId xmlns:a16="http://schemas.microsoft.com/office/drawing/2014/main" id="{9CB58F52-A860-B660-C570-F24563CA2CA0}"/>
                  </a:ext>
                </a:extLst>
              </p:cNvPr>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D5DBCDF-B733-A425-8E62-4C2F285DF012}"/>
                  </a:ext>
                </a:extLst>
              </p:cNvPr>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70B1EC6-6EAE-4594-3041-27FF29BD94A2}"/>
                  </a:ext>
                </a:extLst>
              </p:cNvPr>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1065E7A-9E85-C829-54C0-536B48DCB57F}"/>
                  </a:ext>
                </a:extLst>
              </p:cNvPr>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17C3FCC-D773-104F-2204-B4F328E7F9BD}"/>
                  </a:ext>
                </a:extLst>
              </p:cNvPr>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AC0A532-5A40-B837-4C66-390CBD5A2CEA}"/>
                  </a:ext>
                </a:extLst>
              </p:cNvPr>
              <p:cNvGrpSpPr/>
              <p:nvPr/>
            </p:nvGrpSpPr>
            <p:grpSpPr bwMode="hidden">
              <a:xfrm>
                <a:off x="6327885" y="0"/>
                <a:ext cx="5864115" cy="5898673"/>
                <a:chOff x="6327885" y="0"/>
                <a:chExt cx="5864115" cy="5898673"/>
              </a:xfrm>
            </p:grpSpPr>
            <p:cxnSp>
              <p:nvCxnSpPr>
                <p:cNvPr id="37" name="Straight Connector 36">
                  <a:extLst>
                    <a:ext uri="{FF2B5EF4-FFF2-40B4-BE49-F238E27FC236}">
                      <a16:creationId xmlns:a16="http://schemas.microsoft.com/office/drawing/2014/main" id="{C26C597B-031E-8358-DAF5-9445F31FF81F}"/>
                    </a:ext>
                  </a:extLst>
                </p:cNvPr>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FEFE7A8-7A79-26A3-6F12-F1F7FD81E124}"/>
                    </a:ext>
                  </a:extLst>
                </p:cNvPr>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540FD48-D15F-775B-2E05-D3ED6BF1F53E}"/>
                    </a:ext>
                  </a:extLst>
                </p:cNvPr>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430A76C-7B60-633A-5385-49C61E012EA9}"/>
                    </a:ext>
                  </a:extLst>
                </p:cNvPr>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EF47213-30F1-B6A7-3CFA-7590643D6EDA}"/>
                    </a:ext>
                  </a:extLst>
                </p:cNvPr>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F226EE9D-B6CF-0D71-BAD1-9193D460CF66}"/>
                  </a:ext>
                </a:extLst>
              </p:cNvPr>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57E1722-DDB3-D37C-2408-94234E3869D1}"/>
                  </a:ext>
                </a:extLst>
              </p:cNvPr>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F221DF3-1F5A-7E84-D2F2-DDAD97C7D1CD}"/>
                  </a:ext>
                </a:extLst>
              </p:cNvPr>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5F591CC-2EB6-6DC4-308E-374BCECF35E6}"/>
                  </a:ext>
                </a:extLst>
              </p:cNvPr>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987774C-7B87-A041-1E50-72504C52445B}"/>
                  </a:ext>
                </a:extLst>
              </p:cNvPr>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8" name="Straight Connector 57">
            <a:extLst>
              <a:ext uri="{FF2B5EF4-FFF2-40B4-BE49-F238E27FC236}">
                <a16:creationId xmlns:a16="http://schemas.microsoft.com/office/drawing/2014/main" id="{BB98A028-E7B1-D2A2-E37F-E6ABC9CB876B}"/>
              </a:ext>
            </a:extLst>
          </p:cNvPr>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891528"/>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B5CF7C-B333-48E1-A4A6-83A3C8B73AC0}" type="datetime1">
              <a:rPr lang="en-US" smtClean="0"/>
              <a:t>1/20/2025</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578504794"/>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320762-5CBF-4210-AB54-376B091119F8}" type="datetime1">
              <a:rPr lang="en-US" smtClean="0"/>
              <a:t>1/20/2025</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788425331"/>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F0DB371-BF5F-4058-A212-1A908E4D2674}" type="datetime1">
              <a:rPr lang="en-US" smtClean="0"/>
              <a:t>1/20/2025</a:t>
            </a:fld>
            <a:endParaRPr lang="en-US"/>
          </a:p>
        </p:txBody>
      </p:sp>
      <p:sp>
        <p:nvSpPr>
          <p:cNvPr id="5" name="Footer Placeholder 3"/>
          <p:cNvSpPr>
            <a:spLocks noGrp="1"/>
          </p:cNvSpPr>
          <p:nvPr>
            <p:ph type="ftr" sz="quarter" idx="11"/>
          </p:nvPr>
        </p:nvSpPr>
        <p:spPr/>
        <p:txBody>
          <a:bodyPr/>
          <a:lstStyle/>
          <a:p>
            <a:r>
              <a:rPr lang="en-US"/>
              <a:t>Add a footer</a:t>
            </a:r>
            <a:endParaRPr lang="en-US" dirty="0"/>
          </a:p>
        </p:txBody>
      </p:sp>
      <p:sp>
        <p:nvSpPr>
          <p:cNvPr id="6"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6044030"/>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0A4083B-90AA-48CF-BAD5-00AA24D7F288}" type="datetime1">
              <a:rPr lang="en-US" smtClean="0"/>
              <a:t>1/20/2025</a:t>
            </a:fld>
            <a:endParaRPr lang="en-US"/>
          </a:p>
        </p:txBody>
      </p:sp>
      <p:sp>
        <p:nvSpPr>
          <p:cNvPr id="5" name="Footer Placeholder 2"/>
          <p:cNvSpPr>
            <a:spLocks noGrp="1"/>
          </p:cNvSpPr>
          <p:nvPr>
            <p:ph type="ftr" sz="quarter" idx="11"/>
          </p:nvPr>
        </p:nvSpPr>
        <p:spPr/>
        <p:txBody>
          <a:bodyPr/>
          <a:lstStyle/>
          <a:p>
            <a:r>
              <a:rPr lang="en-US"/>
              <a:t>Add a footer</a:t>
            </a:r>
            <a:endParaRPr lang="en-US" dirty="0"/>
          </a:p>
        </p:txBody>
      </p:sp>
      <p:sp>
        <p:nvSpPr>
          <p:cNvPr id="6" name="Slide Number Placeholder 3"/>
          <p:cNvSpPr>
            <a:spLocks noGrp="1"/>
          </p:cNvSpPr>
          <p:nvPr>
            <p:ph type="sldNum" sz="quarter" idx="12"/>
          </p:nvPr>
        </p:nvSpPr>
        <p:spPr/>
        <p:txBody>
          <a:bodyPr/>
          <a:lstStyle/>
          <a:p>
            <a:fld id="{E31375A4-56A4-47D6-9801-1991572033F7}" type="slidenum">
              <a:rPr lang="en-US" smtClean="0"/>
              <a:pPr/>
              <a:t>‹#›</a:t>
            </a:fld>
            <a:endParaRPr lang="en-US"/>
          </a:p>
        </p:txBody>
      </p:sp>
      <p:grpSp>
        <p:nvGrpSpPr>
          <p:cNvPr id="2" name="Group 1">
            <a:extLst>
              <a:ext uri="{FF2B5EF4-FFF2-40B4-BE49-F238E27FC236}">
                <a16:creationId xmlns:a16="http://schemas.microsoft.com/office/drawing/2014/main" id="{9F394D25-AC33-4B26-317F-C0C86F23AE33}"/>
              </a:ext>
            </a:extLst>
          </p:cNvPr>
          <p:cNvGrpSpPr/>
          <p:nvPr userDrawn="1"/>
        </p:nvGrpSpPr>
        <p:grpSpPr bwMode="hidden">
          <a:xfrm>
            <a:off x="-1" y="0"/>
            <a:ext cx="12192002" cy="6858000"/>
            <a:chOff x="-1" y="0"/>
            <a:chExt cx="12192002" cy="6858000"/>
          </a:xfrm>
        </p:grpSpPr>
        <p:cxnSp>
          <p:nvCxnSpPr>
            <p:cNvPr id="3" name="Straight Connector 2">
              <a:extLst>
                <a:ext uri="{FF2B5EF4-FFF2-40B4-BE49-F238E27FC236}">
                  <a16:creationId xmlns:a16="http://schemas.microsoft.com/office/drawing/2014/main" id="{46223B78-0772-E32A-AA7B-25AB66AD29F0}"/>
                </a:ext>
              </a:extLst>
            </p:cNvPr>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78C02EA-0842-AE8B-C8C5-BA8F94E99796}"/>
                </a:ext>
              </a:extLst>
            </p:cNvPr>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3662EAD-8C94-44B1-49B2-462959462FCD}"/>
                </a:ext>
              </a:extLst>
            </p:cNvPr>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023C801-FFB1-3857-1179-EC2542306B18}"/>
                </a:ext>
              </a:extLst>
            </p:cNvPr>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1D6637-B5B7-C851-69EB-21500D0047C4}"/>
                </a:ext>
              </a:extLst>
            </p:cNvPr>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A59D928-B18D-53E5-EB76-8B8EDF025302}"/>
                </a:ext>
              </a:extLst>
            </p:cNvPr>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D768F3-6373-18A1-EAD7-0C22EF0FB181}"/>
                </a:ext>
              </a:extLst>
            </p:cNvPr>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F58092C-CB0F-E883-FCAA-74F097A46709}"/>
                </a:ext>
              </a:extLst>
            </p:cNvPr>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14DFEC5-9B77-7328-5EA5-DC4A3D9A68FC}"/>
                </a:ext>
              </a:extLst>
            </p:cNvPr>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EDCCA5F-2B9C-F00B-D692-0339CEA32975}"/>
                </a:ext>
              </a:extLst>
            </p:cNvPr>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4F2CC70-1749-90FE-C074-5D0E073FA4FC}"/>
                </a:ext>
              </a:extLst>
            </p:cNvPr>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49DF500-439A-52A9-2F1A-E8AEE64E7D9C}"/>
                </a:ext>
              </a:extLst>
            </p:cNvPr>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5AEBE81-C28A-A3E6-530A-8DB7D4E8A43D}"/>
                </a:ext>
              </a:extLst>
            </p:cNvPr>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B2C574-717F-295C-2E85-DC303F7C83EB}"/>
                </a:ext>
              </a:extLst>
            </p:cNvPr>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5038BE9-38F3-FB18-8D61-FF53322942D9}"/>
                </a:ext>
              </a:extLst>
            </p:cNvPr>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D644E02-F26B-5077-86DB-1361C9B10E74}"/>
                </a:ext>
              </a:extLst>
            </p:cNvPr>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9EB477F1-7F57-9BAF-9794-AD4C7C6A62BA}"/>
                </a:ext>
              </a:extLst>
            </p:cNvPr>
            <p:cNvGrpSpPr/>
            <p:nvPr userDrawn="1"/>
          </p:nvGrpSpPr>
          <p:grpSpPr bwMode="hidden">
            <a:xfrm>
              <a:off x="-1" y="0"/>
              <a:ext cx="12192001" cy="6858000"/>
              <a:chOff x="-1" y="0"/>
              <a:chExt cx="12192001" cy="6858000"/>
            </a:xfrm>
          </p:grpSpPr>
          <p:cxnSp>
            <p:nvCxnSpPr>
              <p:cNvPr id="40" name="Straight Connector 39">
                <a:extLst>
                  <a:ext uri="{FF2B5EF4-FFF2-40B4-BE49-F238E27FC236}">
                    <a16:creationId xmlns:a16="http://schemas.microsoft.com/office/drawing/2014/main" id="{21F34742-E6C6-D4ED-B686-AFB439DCD0BD}"/>
                  </a:ext>
                </a:extLst>
              </p:cNvPr>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CFF06B-D768-2D99-2809-1282D61B4FD5}"/>
                  </a:ext>
                </a:extLst>
              </p:cNvPr>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B362F99-EF4B-D4FD-CBB2-EED6931A0063}"/>
                  </a:ext>
                </a:extLst>
              </p:cNvPr>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65E156F-79DC-1B92-FE3D-E1B252BFCA70}"/>
                  </a:ext>
                </a:extLst>
              </p:cNvPr>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611B1BE-B9E5-FC9F-286A-AF6BDB4E9ABB}"/>
                  </a:ext>
                </a:extLst>
              </p:cNvPr>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0EF8F373-6D50-B3AE-4C6C-49E50150F6B3}"/>
                  </a:ext>
                </a:extLst>
              </p:cNvPr>
              <p:cNvGrpSpPr/>
              <p:nvPr/>
            </p:nvGrpSpPr>
            <p:grpSpPr bwMode="hidden">
              <a:xfrm>
                <a:off x="6327885" y="0"/>
                <a:ext cx="5864115" cy="5898673"/>
                <a:chOff x="6327885" y="0"/>
                <a:chExt cx="5864115" cy="5898673"/>
              </a:xfrm>
            </p:grpSpPr>
            <p:cxnSp>
              <p:nvCxnSpPr>
                <p:cNvPr id="51" name="Straight Connector 50">
                  <a:extLst>
                    <a:ext uri="{FF2B5EF4-FFF2-40B4-BE49-F238E27FC236}">
                      <a16:creationId xmlns:a16="http://schemas.microsoft.com/office/drawing/2014/main" id="{17508E04-47C2-991C-BAB3-34588D845885}"/>
                    </a:ext>
                  </a:extLst>
                </p:cNvPr>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53925F7-1920-E52D-7BCE-42A91533BFC5}"/>
                    </a:ext>
                  </a:extLst>
                </p:cNvPr>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C4180F6-D616-B8AD-0956-734EFFAA5169}"/>
                    </a:ext>
                  </a:extLst>
                </p:cNvPr>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1F24043-29CB-B54F-3DC1-655EF157E330}"/>
                    </a:ext>
                  </a:extLst>
                </p:cNvPr>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6A52F91-1C41-2F2C-C447-B9B66D0ACC36}"/>
                    </a:ext>
                  </a:extLst>
                </p:cNvPr>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DEC66EBB-1EB0-2128-C1AA-2BD880E7813B}"/>
                  </a:ext>
                </a:extLst>
              </p:cNvPr>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8859EB0-3BCF-072A-FDD7-C2934625F6AC}"/>
                  </a:ext>
                </a:extLst>
              </p:cNvPr>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6D05564-FBED-0E09-B4EF-B71090DFDB6B}"/>
                  </a:ext>
                </a:extLst>
              </p:cNvPr>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A553173-4F83-37BC-A492-E50BBB55040E}"/>
                  </a:ext>
                </a:extLst>
              </p:cNvPr>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F01874D-3DE5-3065-0EAC-CA8C7D8E0AF3}"/>
                  </a:ext>
                </a:extLst>
              </p:cNvPr>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A8625C17-6EAC-C89E-BC31-EC08142FA4CF}"/>
                </a:ext>
              </a:extLst>
            </p:cNvPr>
            <p:cNvGrpSpPr/>
            <p:nvPr userDrawn="1"/>
          </p:nvGrpSpPr>
          <p:grpSpPr bwMode="hidden">
            <a:xfrm flipH="1">
              <a:off x="0" y="0"/>
              <a:ext cx="12192001" cy="6858000"/>
              <a:chOff x="-1" y="0"/>
              <a:chExt cx="12192001" cy="6858000"/>
            </a:xfrm>
          </p:grpSpPr>
          <p:cxnSp>
            <p:nvCxnSpPr>
              <p:cNvPr id="24" name="Straight Connector 23">
                <a:extLst>
                  <a:ext uri="{FF2B5EF4-FFF2-40B4-BE49-F238E27FC236}">
                    <a16:creationId xmlns:a16="http://schemas.microsoft.com/office/drawing/2014/main" id="{9BC4C987-B7F1-2E02-C8D7-BA5F154FB243}"/>
                  </a:ext>
                </a:extLst>
              </p:cNvPr>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AFC725E-B924-9908-176B-F1EE4019A0EC}"/>
                  </a:ext>
                </a:extLst>
              </p:cNvPr>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974A648-12D3-6A72-58FC-BAE070EADD50}"/>
                  </a:ext>
                </a:extLst>
              </p:cNvPr>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AEF05F-0106-343F-8BCD-9A46E32F322A}"/>
                  </a:ext>
                </a:extLst>
              </p:cNvPr>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E91021E-785E-9F79-98E2-FD643E26416F}"/>
                  </a:ext>
                </a:extLst>
              </p:cNvPr>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0E201121-BC4C-9D93-095B-E5CE53956016}"/>
                  </a:ext>
                </a:extLst>
              </p:cNvPr>
              <p:cNvGrpSpPr/>
              <p:nvPr/>
            </p:nvGrpSpPr>
            <p:grpSpPr bwMode="hidden">
              <a:xfrm>
                <a:off x="6327885" y="0"/>
                <a:ext cx="5864115" cy="5898673"/>
                <a:chOff x="6327885" y="0"/>
                <a:chExt cx="5864115" cy="5898673"/>
              </a:xfrm>
            </p:grpSpPr>
            <p:cxnSp>
              <p:nvCxnSpPr>
                <p:cNvPr id="35" name="Straight Connector 34">
                  <a:extLst>
                    <a:ext uri="{FF2B5EF4-FFF2-40B4-BE49-F238E27FC236}">
                      <a16:creationId xmlns:a16="http://schemas.microsoft.com/office/drawing/2014/main" id="{348CD7A6-6A95-5517-9D60-DCC49D8DEFAD}"/>
                    </a:ext>
                  </a:extLst>
                </p:cNvPr>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D988171-E7FC-9F2C-6555-857CD874AC11}"/>
                    </a:ext>
                  </a:extLst>
                </p:cNvPr>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763BD4E-651F-759C-BA48-8864AA2AF4BB}"/>
                    </a:ext>
                  </a:extLst>
                </p:cNvPr>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8593500-8CD3-7298-8A8D-FDA592FCEEBF}"/>
                    </a:ext>
                  </a:extLst>
                </p:cNvPr>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B7E79FC-5ADA-4FE9-8ECB-0B436198202A}"/>
                    </a:ext>
                  </a:extLst>
                </p:cNvPr>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30" name="Straight Connector 29">
                <a:extLst>
                  <a:ext uri="{FF2B5EF4-FFF2-40B4-BE49-F238E27FC236}">
                    <a16:creationId xmlns:a16="http://schemas.microsoft.com/office/drawing/2014/main" id="{C69F04F3-7B20-926C-0C44-A5DE6A3EDAEC}"/>
                  </a:ext>
                </a:extLst>
              </p:cNvPr>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AF979F9-3355-426B-B965-197F2D1E6153}"/>
                  </a:ext>
                </a:extLst>
              </p:cNvPr>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47139C9-F4D9-DB31-35BF-345AFEC408C2}"/>
                  </a:ext>
                </a:extLst>
              </p:cNvPr>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8A5D0B8-D48A-8FBB-3F02-44D2C864D752}"/>
                  </a:ext>
                </a:extLst>
              </p:cNvPr>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DAE0427-3377-C2E6-A007-4AA8FBC317E9}"/>
                  </a:ext>
                </a:extLst>
              </p:cNvPr>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55745905"/>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5BAF629-ECA2-4CF3-B790-9D9BDED98269}" type="datetime1">
              <a:rPr lang="en-US" smtClean="0"/>
              <a:pPr/>
              <a:t>1/20/2025</a:t>
            </a:fld>
            <a:endParaRPr lang="en-US"/>
          </a:p>
        </p:txBody>
      </p:sp>
      <p:sp>
        <p:nvSpPr>
          <p:cNvPr id="5" name="Footer Placeholder 5"/>
          <p:cNvSpPr>
            <a:spLocks noGrp="1"/>
          </p:cNvSpPr>
          <p:nvPr>
            <p:ph type="ftr" sz="quarter" idx="11"/>
          </p:nvPr>
        </p:nvSpPr>
        <p:spPr/>
        <p:txBody>
          <a:bodyPr/>
          <a:lstStyle/>
          <a:p>
            <a:r>
              <a:rPr lang="en-US"/>
              <a:t>Add a footer</a:t>
            </a:r>
            <a:endParaRPr lang="en-US" dirty="0"/>
          </a:p>
        </p:txBody>
      </p:sp>
      <p:sp>
        <p:nvSpPr>
          <p:cNvPr id="6"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grpSp>
        <p:nvGrpSpPr>
          <p:cNvPr id="8" name="Group 7">
            <a:extLst>
              <a:ext uri="{FF2B5EF4-FFF2-40B4-BE49-F238E27FC236}">
                <a16:creationId xmlns:a16="http://schemas.microsoft.com/office/drawing/2014/main" id="{7E89197E-7591-283D-C6B1-C32BEA11EF28}"/>
              </a:ext>
            </a:extLst>
          </p:cNvPr>
          <p:cNvGrpSpPr/>
          <p:nvPr userDrawn="1"/>
        </p:nvGrpSpPr>
        <p:grpSpPr bwMode="hidden">
          <a:xfrm>
            <a:off x="-1" y="0"/>
            <a:ext cx="12192002" cy="6858000"/>
            <a:chOff x="-1" y="0"/>
            <a:chExt cx="12192002" cy="6858000"/>
          </a:xfrm>
        </p:grpSpPr>
        <p:cxnSp>
          <p:nvCxnSpPr>
            <p:cNvPr id="9" name="Straight Connector 8">
              <a:extLst>
                <a:ext uri="{FF2B5EF4-FFF2-40B4-BE49-F238E27FC236}">
                  <a16:creationId xmlns:a16="http://schemas.microsoft.com/office/drawing/2014/main" id="{3CE190DE-2705-6D0A-197E-5040B8AB9360}"/>
                </a:ext>
              </a:extLst>
            </p:cNvPr>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1181B1A-D9B1-9169-BBC5-CE7A8AA179EF}"/>
                </a:ext>
              </a:extLst>
            </p:cNvPr>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B7C2C0-0DA2-75CA-77A0-E2B309219CF6}"/>
                </a:ext>
              </a:extLst>
            </p:cNvPr>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A653B5E-5469-F2CF-23FA-72E305D42241}"/>
                </a:ext>
              </a:extLst>
            </p:cNvPr>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BEB1A10-650F-C3A6-F3E5-49A2B94F5B45}"/>
                </a:ext>
              </a:extLst>
            </p:cNvPr>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0C6648-A824-4AD4-F421-18EB2E46AD70}"/>
                </a:ext>
              </a:extLst>
            </p:cNvPr>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44FF210-6740-A2F9-1F7A-927335765485}"/>
                </a:ext>
              </a:extLst>
            </p:cNvPr>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1DDAE6E-5FD7-259C-D7B1-174735725797}"/>
                </a:ext>
              </a:extLst>
            </p:cNvPr>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3E8B75-9630-F1E9-F1FC-695D2D377D87}"/>
                </a:ext>
              </a:extLst>
            </p:cNvPr>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9DC4E1-A773-A005-3105-B69133DE2D0D}"/>
                </a:ext>
              </a:extLst>
            </p:cNvPr>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322589-6071-972F-CC34-E74A4260252C}"/>
                </a:ext>
              </a:extLst>
            </p:cNvPr>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495DEA2-B079-E84B-B310-9BED1115C00C}"/>
                </a:ext>
              </a:extLst>
            </p:cNvPr>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41C48BA-86C8-04E7-C397-BCE0B7CE54A9}"/>
                </a:ext>
              </a:extLst>
            </p:cNvPr>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EF3AE7D-2FCD-DEA8-7860-590FF2B2BBAF}"/>
                </a:ext>
              </a:extLst>
            </p:cNvPr>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BBFAFE-E188-85DA-B1CD-392015FE3120}"/>
                </a:ext>
              </a:extLst>
            </p:cNvPr>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44A0A3-88BF-30CB-5ADD-368DE09036D2}"/>
                </a:ext>
              </a:extLst>
            </p:cNvPr>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F6B2AC8E-A9B6-3618-9C1D-0E537985F2DE}"/>
                </a:ext>
              </a:extLst>
            </p:cNvPr>
            <p:cNvGrpSpPr/>
            <p:nvPr userDrawn="1"/>
          </p:nvGrpSpPr>
          <p:grpSpPr bwMode="hidden">
            <a:xfrm>
              <a:off x="-1" y="0"/>
              <a:ext cx="12192001" cy="6858000"/>
              <a:chOff x="-1" y="0"/>
              <a:chExt cx="12192001" cy="6858000"/>
            </a:xfrm>
          </p:grpSpPr>
          <p:cxnSp>
            <p:nvCxnSpPr>
              <p:cNvPr id="43" name="Straight Connector 42">
                <a:extLst>
                  <a:ext uri="{FF2B5EF4-FFF2-40B4-BE49-F238E27FC236}">
                    <a16:creationId xmlns:a16="http://schemas.microsoft.com/office/drawing/2014/main" id="{E02EBC75-08E3-85FD-7448-94FC39835DF5}"/>
                  </a:ext>
                </a:extLst>
              </p:cNvPr>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02A3E81-DBE4-4115-02A3-A7EF4F4AB8A9}"/>
                  </a:ext>
                </a:extLst>
              </p:cNvPr>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83B6405-3A00-5F34-E916-D186D82F4430}"/>
                  </a:ext>
                </a:extLst>
              </p:cNvPr>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27F97D-B176-6284-FB94-8D5A646F7F91}"/>
                  </a:ext>
                </a:extLst>
              </p:cNvPr>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41C36CB-E864-D71F-BB5E-A791F7F2F0BD}"/>
                  </a:ext>
                </a:extLst>
              </p:cNvPr>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77490121-78F9-D529-9100-9BA29B1D5694}"/>
                  </a:ext>
                </a:extLst>
              </p:cNvPr>
              <p:cNvGrpSpPr/>
              <p:nvPr/>
            </p:nvGrpSpPr>
            <p:grpSpPr bwMode="hidden">
              <a:xfrm>
                <a:off x="6327885" y="0"/>
                <a:ext cx="5864115" cy="5898673"/>
                <a:chOff x="6327885" y="0"/>
                <a:chExt cx="5864115" cy="5898673"/>
              </a:xfrm>
            </p:grpSpPr>
            <p:cxnSp>
              <p:nvCxnSpPr>
                <p:cNvPr id="54" name="Straight Connector 53">
                  <a:extLst>
                    <a:ext uri="{FF2B5EF4-FFF2-40B4-BE49-F238E27FC236}">
                      <a16:creationId xmlns:a16="http://schemas.microsoft.com/office/drawing/2014/main" id="{B7CCCA09-00CD-EEB2-8B94-A52E17B91F4F}"/>
                    </a:ext>
                  </a:extLst>
                </p:cNvPr>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7A8CED-E233-3B1B-2BA2-96849A003B26}"/>
                    </a:ext>
                  </a:extLst>
                </p:cNvPr>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191D5CD-582F-98A9-38FB-E78246E7D0CD}"/>
                    </a:ext>
                  </a:extLst>
                </p:cNvPr>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0478C8B-9092-091D-3273-EF3BB8659A5E}"/>
                    </a:ext>
                  </a:extLst>
                </p:cNvPr>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F9DBEA-D3A7-F98A-AE2E-12C992B7B6CB}"/>
                    </a:ext>
                  </a:extLst>
                </p:cNvPr>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a:extLst>
                  <a:ext uri="{FF2B5EF4-FFF2-40B4-BE49-F238E27FC236}">
                    <a16:creationId xmlns:a16="http://schemas.microsoft.com/office/drawing/2014/main" id="{66D49BE9-DA2C-67A1-A8D6-9431C547DAC9}"/>
                  </a:ext>
                </a:extLst>
              </p:cNvPr>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691B334-41F1-5FD7-C481-BD95EACF3AFD}"/>
                  </a:ext>
                </a:extLst>
              </p:cNvPr>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EC3A2F5-77BF-FC41-8654-55B5143ACADE}"/>
                  </a:ext>
                </a:extLst>
              </p:cNvPr>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592A8BD-8D4F-9634-FDF8-3BD3E306313D}"/>
                  </a:ext>
                </a:extLst>
              </p:cNvPr>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C775442-D0AB-3B26-B9A7-A00451290768}"/>
                  </a:ext>
                </a:extLst>
              </p:cNvPr>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EC0A062-8E88-81C5-05E5-3B6255B21717}"/>
                </a:ext>
              </a:extLst>
            </p:cNvPr>
            <p:cNvGrpSpPr/>
            <p:nvPr userDrawn="1"/>
          </p:nvGrpSpPr>
          <p:grpSpPr bwMode="hidden">
            <a:xfrm flipH="1">
              <a:off x="0" y="0"/>
              <a:ext cx="12192001" cy="6858000"/>
              <a:chOff x="-1" y="0"/>
              <a:chExt cx="12192001" cy="6858000"/>
            </a:xfrm>
          </p:grpSpPr>
          <p:cxnSp>
            <p:nvCxnSpPr>
              <p:cNvPr id="27" name="Straight Connector 26">
                <a:extLst>
                  <a:ext uri="{FF2B5EF4-FFF2-40B4-BE49-F238E27FC236}">
                    <a16:creationId xmlns:a16="http://schemas.microsoft.com/office/drawing/2014/main" id="{5D99331F-ED05-3F51-CC66-9108E40EA7F8}"/>
                  </a:ext>
                </a:extLst>
              </p:cNvPr>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B666764-8422-5BCD-3B40-58EBFD480150}"/>
                  </a:ext>
                </a:extLst>
              </p:cNvPr>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FBC113A-2CB0-3E62-D16C-1D6C288B027F}"/>
                  </a:ext>
                </a:extLst>
              </p:cNvPr>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77E6770-5270-0394-4960-8729EED1CA53}"/>
                  </a:ext>
                </a:extLst>
              </p:cNvPr>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A25081-BD4B-CBC0-3BBA-CD0BF8D5F56B}"/>
                  </a:ext>
                </a:extLst>
              </p:cNvPr>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00FB90F7-3072-0F01-2A46-FFEFE93E320A}"/>
                  </a:ext>
                </a:extLst>
              </p:cNvPr>
              <p:cNvGrpSpPr/>
              <p:nvPr/>
            </p:nvGrpSpPr>
            <p:grpSpPr bwMode="hidden">
              <a:xfrm>
                <a:off x="6327885" y="0"/>
                <a:ext cx="5864115" cy="5898673"/>
                <a:chOff x="6327885" y="0"/>
                <a:chExt cx="5864115" cy="5898673"/>
              </a:xfrm>
            </p:grpSpPr>
            <p:cxnSp>
              <p:nvCxnSpPr>
                <p:cNvPr id="38" name="Straight Connector 37">
                  <a:extLst>
                    <a:ext uri="{FF2B5EF4-FFF2-40B4-BE49-F238E27FC236}">
                      <a16:creationId xmlns:a16="http://schemas.microsoft.com/office/drawing/2014/main" id="{446AA4CB-6789-D3E3-1F86-EE955DA9504B}"/>
                    </a:ext>
                  </a:extLst>
                </p:cNvPr>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C10E2A5-A754-E800-A91B-86795A334742}"/>
                    </a:ext>
                  </a:extLst>
                </p:cNvPr>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F8C4A14-B5F5-3CE7-B7F5-F34E61A2C1CF}"/>
                    </a:ext>
                  </a:extLst>
                </p:cNvPr>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C7E5766-0CF2-AD7A-FFB3-61D9731D1D11}"/>
                    </a:ext>
                  </a:extLst>
                </p:cNvPr>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2C900C6-CBD1-5F1F-1D88-7726D9303741}"/>
                    </a:ext>
                  </a:extLst>
                </p:cNvPr>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C77CA897-5649-DA87-FA4F-20335EADF7ED}"/>
                  </a:ext>
                </a:extLst>
              </p:cNvPr>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72A28A-C425-A1C2-C41F-AED26EE53E33}"/>
                  </a:ext>
                </a:extLst>
              </p:cNvPr>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802A400-D402-2BA7-EEC0-40DC2C3FB41D}"/>
                  </a:ext>
                </a:extLst>
              </p:cNvPr>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C5B53E-4977-32C8-A44A-5A513EBBA4F8}"/>
                  </a:ext>
                </a:extLst>
              </p:cNvPr>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07BE6E3-E7D9-37D2-D973-F20E51EF475E}"/>
                  </a:ext>
                </a:extLst>
              </p:cNvPr>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58">
            <a:extLst>
              <a:ext uri="{FF2B5EF4-FFF2-40B4-BE49-F238E27FC236}">
                <a16:creationId xmlns:a16="http://schemas.microsoft.com/office/drawing/2014/main" id="{ACE5D742-4101-5BFF-B9CD-8AE78E78CECE}"/>
              </a:ext>
            </a:extLst>
          </p:cNvPr>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94B124C2-DD7F-434A-86E7-4DE2CEB9DCF7}"/>
              </a:ext>
            </a:extLst>
          </p:cNvPr>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005051"/>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8487892"/>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51B2453-8663-4C69-AF73-9FD7B1DEC5D0}" type="datetime1">
              <a:rPr lang="en-US" smtClean="0"/>
              <a:pPr/>
              <a:t>1/20/2025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31375A4-56A4-47D6-9801-1991572033F7}" type="slidenum">
              <a:rPr lang="en-US" smtClean="0"/>
              <a:pPr/>
              <a:t>‹#›</a:t>
            </a:fld>
            <a:endParaRPr lang="en-US" dirty="0"/>
          </a:p>
        </p:txBody>
      </p:sp>
      <p:grpSp>
        <p:nvGrpSpPr>
          <p:cNvPr id="11" name="Group 10">
            <a:extLst>
              <a:ext uri="{FF2B5EF4-FFF2-40B4-BE49-F238E27FC236}">
                <a16:creationId xmlns:a16="http://schemas.microsoft.com/office/drawing/2014/main" id="{5EB118B4-7858-BEC9-EBE5-F445F721E406}"/>
              </a:ext>
            </a:extLst>
          </p:cNvPr>
          <p:cNvGrpSpPr/>
          <p:nvPr userDrawn="1"/>
        </p:nvGrpSpPr>
        <p:grpSpPr bwMode="hidden">
          <a:xfrm>
            <a:off x="-1" y="-195943"/>
            <a:ext cx="12192002" cy="6858000"/>
            <a:chOff x="-1" y="0"/>
            <a:chExt cx="12192002" cy="6858000"/>
          </a:xfrm>
        </p:grpSpPr>
        <p:cxnSp>
          <p:nvCxnSpPr>
            <p:cNvPr id="12" name="Straight Connector 11">
              <a:extLst>
                <a:ext uri="{FF2B5EF4-FFF2-40B4-BE49-F238E27FC236}">
                  <a16:creationId xmlns:a16="http://schemas.microsoft.com/office/drawing/2014/main" id="{4724811F-5607-86C0-81AF-CB1C1F10A54C}"/>
                </a:ext>
              </a:extLst>
            </p:cNvPr>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16EB845-C3F3-DDDA-1753-1D745F28649C}"/>
                </a:ext>
              </a:extLst>
            </p:cNvPr>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0952C98-ABC2-EA75-EC5D-8BB729890905}"/>
                </a:ext>
              </a:extLst>
            </p:cNvPr>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0494DA2-F636-0898-B6E9-50964E227E72}"/>
                </a:ext>
              </a:extLst>
            </p:cNvPr>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DB6AC9-526F-E935-3894-A09B8C276575}"/>
                </a:ext>
              </a:extLst>
            </p:cNvPr>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BCFAF2-23BA-8EB0-9D61-EB53B2882200}"/>
                </a:ext>
              </a:extLst>
            </p:cNvPr>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004CAF-7FDF-7AA6-C4D3-C969F2FE33A5}"/>
                </a:ext>
              </a:extLst>
            </p:cNvPr>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B9433C-B689-A82F-119D-41DD749AA03A}"/>
                </a:ext>
              </a:extLst>
            </p:cNvPr>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EDE229-59A8-6A46-5808-E7F4EB25227C}"/>
                </a:ext>
              </a:extLst>
            </p:cNvPr>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C5469D-6553-2F3E-8F7F-57CC39FA77FD}"/>
                </a:ext>
              </a:extLst>
            </p:cNvPr>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2165F6-11D1-FAD7-C6CC-FBFB9BAAF35E}"/>
                </a:ext>
              </a:extLst>
            </p:cNvPr>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30BC39-AA2C-92C2-67AE-296A38DA30EA}"/>
                </a:ext>
              </a:extLst>
            </p:cNvPr>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2DCA407-57A3-4BBB-D5CC-01D465BF5943}"/>
                </a:ext>
              </a:extLst>
            </p:cNvPr>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1A75D7-CBE8-B74B-1544-748AEE9F248C}"/>
                </a:ext>
              </a:extLst>
            </p:cNvPr>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1499BC-46AF-CC0A-27F3-E33CA1C27994}"/>
                </a:ext>
              </a:extLst>
            </p:cNvPr>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011BCDE-3886-FFD6-131A-B3489643732D}"/>
                </a:ext>
              </a:extLst>
            </p:cNvPr>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0B5755F7-275F-0BB2-B9A1-8621326524D0}"/>
                </a:ext>
              </a:extLst>
            </p:cNvPr>
            <p:cNvGrpSpPr/>
            <p:nvPr userDrawn="1"/>
          </p:nvGrpSpPr>
          <p:grpSpPr bwMode="hidden">
            <a:xfrm>
              <a:off x="-1" y="0"/>
              <a:ext cx="12192001" cy="6858000"/>
              <a:chOff x="-1" y="0"/>
              <a:chExt cx="12192001" cy="6858000"/>
            </a:xfrm>
          </p:grpSpPr>
          <p:cxnSp>
            <p:nvCxnSpPr>
              <p:cNvPr id="48" name="Straight Connector 47">
                <a:extLst>
                  <a:ext uri="{FF2B5EF4-FFF2-40B4-BE49-F238E27FC236}">
                    <a16:creationId xmlns:a16="http://schemas.microsoft.com/office/drawing/2014/main" id="{616F3670-20A4-9830-F38F-834A56AF70A6}"/>
                  </a:ext>
                </a:extLst>
              </p:cNvPr>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735CF18-DAA1-7FE7-A53B-78D9621F0C11}"/>
                  </a:ext>
                </a:extLst>
              </p:cNvPr>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E39EBDE-411D-45EE-3611-C66E0CCA7FF8}"/>
                  </a:ext>
                </a:extLst>
              </p:cNvPr>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9697E6D-B432-1D70-0E44-E814BF567C1A}"/>
                  </a:ext>
                </a:extLst>
              </p:cNvPr>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F1D166D-0ED1-35F2-C3E6-704445F6C50B}"/>
                  </a:ext>
                </a:extLst>
              </p:cNvPr>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8F0935E4-3EAA-4EBA-A07B-563EF3FCDFFF}"/>
                  </a:ext>
                </a:extLst>
              </p:cNvPr>
              <p:cNvGrpSpPr/>
              <p:nvPr/>
            </p:nvGrpSpPr>
            <p:grpSpPr bwMode="hidden">
              <a:xfrm>
                <a:off x="6327885" y="0"/>
                <a:ext cx="5864115" cy="5898673"/>
                <a:chOff x="6327885" y="0"/>
                <a:chExt cx="5864115" cy="5898673"/>
              </a:xfrm>
            </p:grpSpPr>
            <p:cxnSp>
              <p:nvCxnSpPr>
                <p:cNvPr id="59" name="Straight Connector 58">
                  <a:extLst>
                    <a:ext uri="{FF2B5EF4-FFF2-40B4-BE49-F238E27FC236}">
                      <a16:creationId xmlns:a16="http://schemas.microsoft.com/office/drawing/2014/main" id="{1A4D24E9-05DB-9E47-3A20-59432ED7E571}"/>
                    </a:ext>
                  </a:extLst>
                </p:cNvPr>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D0CF0C4-150B-B8BC-10E5-6F5AFC4E608A}"/>
                    </a:ext>
                  </a:extLst>
                </p:cNvPr>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C96AB6-A4A5-79D6-E98D-B71CCB392D26}"/>
                    </a:ext>
                  </a:extLst>
                </p:cNvPr>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0420A8C-7598-6B11-7210-CD50B6BBA42D}"/>
                    </a:ext>
                  </a:extLst>
                </p:cNvPr>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4CBB85A-7BF6-2CA0-C18F-75BA983C0347}"/>
                    </a:ext>
                  </a:extLst>
                </p:cNvPr>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E1C04681-40C6-7811-8A03-D26369D5B161}"/>
                  </a:ext>
                </a:extLst>
              </p:cNvPr>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498AE15-260B-346C-F9B2-30316E178F50}"/>
                  </a:ext>
                </a:extLst>
              </p:cNvPr>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FE158A8-D5F4-29B3-9D12-654A2B895E94}"/>
                  </a:ext>
                </a:extLst>
              </p:cNvPr>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FC8789C-42FE-D02B-5BE3-8353B3174F09}"/>
                  </a:ext>
                </a:extLst>
              </p:cNvPr>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F70AB3-3788-E658-4871-F1C463D2A04B}"/>
                  </a:ext>
                </a:extLst>
              </p:cNvPr>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3AC86C8A-326B-556C-5CC1-1B941B407180}"/>
                </a:ext>
              </a:extLst>
            </p:cNvPr>
            <p:cNvGrpSpPr/>
            <p:nvPr userDrawn="1"/>
          </p:nvGrpSpPr>
          <p:grpSpPr bwMode="hidden">
            <a:xfrm flipH="1">
              <a:off x="0" y="0"/>
              <a:ext cx="12192001" cy="6858000"/>
              <a:chOff x="-1" y="0"/>
              <a:chExt cx="12192001" cy="6858000"/>
            </a:xfrm>
          </p:grpSpPr>
          <p:cxnSp>
            <p:nvCxnSpPr>
              <p:cNvPr id="32" name="Straight Connector 31">
                <a:extLst>
                  <a:ext uri="{FF2B5EF4-FFF2-40B4-BE49-F238E27FC236}">
                    <a16:creationId xmlns:a16="http://schemas.microsoft.com/office/drawing/2014/main" id="{097E9EBB-6D00-752C-EDA8-02099B5DA5F9}"/>
                  </a:ext>
                </a:extLst>
              </p:cNvPr>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ECD0EC9-33D7-9F37-DCFC-5C41BE82FEEA}"/>
                  </a:ext>
                </a:extLst>
              </p:cNvPr>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775E47A-C769-496B-1A8E-479F33C42B68}"/>
                  </a:ext>
                </a:extLst>
              </p:cNvPr>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0447BA9-6BBC-A8B3-6C4D-DFC2E758CB66}"/>
                  </a:ext>
                </a:extLst>
              </p:cNvPr>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453828B-13DD-6041-DEC3-BE6D3DBE44E4}"/>
                  </a:ext>
                </a:extLst>
              </p:cNvPr>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FB1C7099-2DCB-0910-DB62-E60D821B2F21}"/>
                  </a:ext>
                </a:extLst>
              </p:cNvPr>
              <p:cNvGrpSpPr/>
              <p:nvPr/>
            </p:nvGrpSpPr>
            <p:grpSpPr bwMode="hidden">
              <a:xfrm>
                <a:off x="6327885" y="0"/>
                <a:ext cx="5864115" cy="5898673"/>
                <a:chOff x="6327885" y="0"/>
                <a:chExt cx="5864115" cy="5898673"/>
              </a:xfrm>
            </p:grpSpPr>
            <p:cxnSp>
              <p:nvCxnSpPr>
                <p:cNvPr id="43" name="Straight Connector 42">
                  <a:extLst>
                    <a:ext uri="{FF2B5EF4-FFF2-40B4-BE49-F238E27FC236}">
                      <a16:creationId xmlns:a16="http://schemas.microsoft.com/office/drawing/2014/main" id="{F62E875C-C808-C6FC-F7B0-948B44468C06}"/>
                    </a:ext>
                  </a:extLst>
                </p:cNvPr>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D9915F2-5AC0-2CBC-25BA-9D3B3597C86A}"/>
                    </a:ext>
                  </a:extLst>
                </p:cNvPr>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2D5EA71-0D32-D1D8-B4BC-F7F86B173535}"/>
                    </a:ext>
                  </a:extLst>
                </p:cNvPr>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2AC7B39-38D6-C92B-EA65-9575DEC0AF15}"/>
                    </a:ext>
                  </a:extLst>
                </p:cNvPr>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E1A6D1A-FB45-6804-28F7-E0328ED8C6CF}"/>
                    </a:ext>
                  </a:extLst>
                </p:cNvPr>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08933A00-8106-BE95-E968-84D6F6B99488}"/>
                  </a:ext>
                </a:extLst>
              </p:cNvPr>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B435A4-7F3F-8EDF-F114-3BF743E8F648}"/>
                  </a:ext>
                </a:extLst>
              </p:cNvPr>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EB328D2-78D6-5F8F-8E15-BAB9982084D5}"/>
                  </a:ext>
                </a:extLst>
              </p:cNvPr>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DF616A8-D4FF-00AF-4627-DECDB6568E44}"/>
                  </a:ext>
                </a:extLst>
              </p:cNvPr>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FB142F7-E06C-D197-2399-861E4F7F729B}"/>
                  </a:ext>
                </a:extLst>
              </p:cNvPr>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64" name="Straight Connector 63">
            <a:extLst>
              <a:ext uri="{FF2B5EF4-FFF2-40B4-BE49-F238E27FC236}">
                <a16:creationId xmlns:a16="http://schemas.microsoft.com/office/drawing/2014/main" id="{CA114691-CD96-EEB5-E849-94A2CEB460DA}"/>
              </a:ext>
            </a:extLst>
          </p:cNvPr>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135051"/>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Lst>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hyperlink" Target="https://www.pikist.com/free-photo-snexu"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AAE0C3-EF6A-7CBA-1281-A879535D1DE9}"/>
              </a:ext>
            </a:extLst>
          </p:cNvPr>
          <p:cNvPicPr>
            <a:picLocks noChangeAspect="1"/>
          </p:cNvPicPr>
          <p:nvPr/>
        </p:nvPicPr>
        <p:blipFill>
          <a:blip r:embed="rId3">
            <a:alphaModFix amt="70000"/>
            <a:extLst>
              <a:ext uri="{837473B0-CC2E-450A-ABE3-18F120FF3D39}">
                <a1611:picAttrSrcUrl xmlns:a1611="http://schemas.microsoft.com/office/drawing/2016/11/main" r:id="rId4"/>
              </a:ext>
            </a:extLst>
          </a:blip>
          <a:stretch>
            <a:fillRect/>
          </a:stretch>
        </p:blipFill>
        <p:spPr>
          <a:xfrm>
            <a:off x="0" y="0"/>
            <a:ext cx="12103510" cy="30714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ctrTitle"/>
          </p:nvPr>
        </p:nvSpPr>
        <p:spPr/>
        <p:txBody>
          <a:bodyPr/>
          <a:lstStyle/>
          <a:p>
            <a:r>
              <a:rPr lang="en-US" sz="4800" b="1" dirty="0"/>
              <a:t>Diamond Inventory &amp; Sales Management System</a:t>
            </a:r>
          </a:p>
        </p:txBody>
      </p:sp>
    </p:spTree>
    <p:custDataLst>
      <p:tags r:id="rId1"/>
    </p:custDataLst>
    <p:extLst>
      <p:ext uri="{BB962C8B-B14F-4D97-AF65-F5344CB8AC3E}">
        <p14:creationId xmlns:p14="http://schemas.microsoft.com/office/powerpoint/2010/main" val="106904919"/>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5C07D-42DF-7352-54F6-32DFB3210197}"/>
              </a:ext>
            </a:extLst>
          </p:cNvPr>
          <p:cNvSpPr>
            <a:spLocks noGrp="1"/>
          </p:cNvSpPr>
          <p:nvPr>
            <p:ph type="title"/>
          </p:nvPr>
        </p:nvSpPr>
        <p:spPr>
          <a:xfrm>
            <a:off x="126693" y="89037"/>
            <a:ext cx="5449889" cy="877318"/>
          </a:xfrm>
          <a:solidFill>
            <a:schemeClr val="bg1">
              <a:lumMod val="65000"/>
              <a:lumOff val="35000"/>
            </a:schemeClr>
          </a:solidFill>
        </p:spPr>
        <p:txBody>
          <a:bodyPr/>
          <a:lstStyle/>
          <a:p>
            <a:r>
              <a:rPr lang="en-US" b="1" dirty="0"/>
              <a:t>Content Of Table</a:t>
            </a:r>
          </a:p>
        </p:txBody>
      </p:sp>
      <p:pic>
        <p:nvPicPr>
          <p:cNvPr id="9" name="Content Placeholder 8">
            <a:extLst>
              <a:ext uri="{FF2B5EF4-FFF2-40B4-BE49-F238E27FC236}">
                <a16:creationId xmlns:a16="http://schemas.microsoft.com/office/drawing/2014/main" id="{1E212725-CED3-132B-DC71-EC15C5E873C9}"/>
              </a:ext>
            </a:extLst>
          </p:cNvPr>
          <p:cNvPicPr>
            <a:picLocks noGrp="1" noChangeAspect="1"/>
          </p:cNvPicPr>
          <p:nvPr>
            <p:ph idx="1"/>
          </p:nvPr>
        </p:nvPicPr>
        <p:blipFill>
          <a:blip r:embed="rId2"/>
          <a:stretch>
            <a:fillRect/>
          </a:stretch>
        </p:blipFill>
        <p:spPr>
          <a:xfrm>
            <a:off x="126692" y="1163782"/>
            <a:ext cx="8601671" cy="5657136"/>
          </a:xfrm>
        </p:spPr>
      </p:pic>
    </p:spTree>
    <p:extLst>
      <p:ext uri="{BB962C8B-B14F-4D97-AF65-F5344CB8AC3E}">
        <p14:creationId xmlns:p14="http://schemas.microsoft.com/office/powerpoint/2010/main" val="3926350499"/>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BAB28-19F7-FB86-CD29-635B05374D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0A79CC-8C47-EF5E-49A0-77A46DFEB2FB}"/>
              </a:ext>
            </a:extLst>
          </p:cNvPr>
          <p:cNvSpPr>
            <a:spLocks noGrp="1"/>
          </p:cNvSpPr>
          <p:nvPr>
            <p:ph type="title"/>
          </p:nvPr>
        </p:nvSpPr>
        <p:spPr>
          <a:xfrm>
            <a:off x="126693" y="89037"/>
            <a:ext cx="5449889" cy="877318"/>
          </a:xfrm>
          <a:solidFill>
            <a:schemeClr val="bg1">
              <a:lumMod val="65000"/>
              <a:lumOff val="35000"/>
            </a:schemeClr>
          </a:solidFill>
        </p:spPr>
        <p:txBody>
          <a:bodyPr/>
          <a:lstStyle/>
          <a:p>
            <a:r>
              <a:rPr lang="en-US" b="1" dirty="0"/>
              <a:t>Content Of Table</a:t>
            </a:r>
          </a:p>
        </p:txBody>
      </p:sp>
      <p:pic>
        <p:nvPicPr>
          <p:cNvPr id="6" name="Content Placeholder 5">
            <a:extLst>
              <a:ext uri="{FF2B5EF4-FFF2-40B4-BE49-F238E27FC236}">
                <a16:creationId xmlns:a16="http://schemas.microsoft.com/office/drawing/2014/main" id="{BDA2C1B1-295A-AD1B-491F-FAE4B97D1346}"/>
              </a:ext>
            </a:extLst>
          </p:cNvPr>
          <p:cNvPicPr>
            <a:picLocks noGrp="1" noChangeAspect="1"/>
          </p:cNvPicPr>
          <p:nvPr>
            <p:ph idx="1"/>
          </p:nvPr>
        </p:nvPicPr>
        <p:blipFill>
          <a:blip r:embed="rId2"/>
          <a:stretch>
            <a:fillRect/>
          </a:stretch>
        </p:blipFill>
        <p:spPr>
          <a:xfrm>
            <a:off x="126693" y="1132609"/>
            <a:ext cx="8549716" cy="5636354"/>
          </a:xfrm>
        </p:spPr>
      </p:pic>
    </p:spTree>
    <p:extLst>
      <p:ext uri="{BB962C8B-B14F-4D97-AF65-F5344CB8AC3E}">
        <p14:creationId xmlns:p14="http://schemas.microsoft.com/office/powerpoint/2010/main" val="376798011"/>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DDC32-BA3B-4E72-A53C-A135965F02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810D7-1B12-5432-A18C-BEAB92A18D91}"/>
              </a:ext>
            </a:extLst>
          </p:cNvPr>
          <p:cNvSpPr>
            <a:spLocks noGrp="1"/>
          </p:cNvSpPr>
          <p:nvPr>
            <p:ph type="title"/>
          </p:nvPr>
        </p:nvSpPr>
        <p:spPr>
          <a:xfrm>
            <a:off x="126693" y="89037"/>
            <a:ext cx="5449889" cy="877318"/>
          </a:xfrm>
          <a:solidFill>
            <a:schemeClr val="bg1">
              <a:lumMod val="65000"/>
              <a:lumOff val="35000"/>
            </a:schemeClr>
          </a:solidFill>
        </p:spPr>
        <p:txBody>
          <a:bodyPr/>
          <a:lstStyle/>
          <a:p>
            <a:r>
              <a:rPr lang="en-US" b="1" dirty="0"/>
              <a:t>Content Of Table</a:t>
            </a:r>
          </a:p>
        </p:txBody>
      </p:sp>
      <p:pic>
        <p:nvPicPr>
          <p:cNvPr id="11" name="Content Placeholder 10">
            <a:extLst>
              <a:ext uri="{FF2B5EF4-FFF2-40B4-BE49-F238E27FC236}">
                <a16:creationId xmlns:a16="http://schemas.microsoft.com/office/drawing/2014/main" id="{9889C8D3-1BB7-4159-6E8D-6816D4231AEC}"/>
              </a:ext>
            </a:extLst>
          </p:cNvPr>
          <p:cNvPicPr>
            <a:picLocks noGrp="1" noChangeAspect="1"/>
          </p:cNvPicPr>
          <p:nvPr>
            <p:ph idx="1"/>
          </p:nvPr>
        </p:nvPicPr>
        <p:blipFill>
          <a:blip r:embed="rId2"/>
          <a:stretch>
            <a:fillRect/>
          </a:stretch>
        </p:blipFill>
        <p:spPr>
          <a:xfrm>
            <a:off x="126694" y="1111827"/>
            <a:ext cx="7604142" cy="5657136"/>
          </a:xfrm>
        </p:spPr>
      </p:pic>
    </p:spTree>
    <p:extLst>
      <p:ext uri="{BB962C8B-B14F-4D97-AF65-F5344CB8AC3E}">
        <p14:creationId xmlns:p14="http://schemas.microsoft.com/office/powerpoint/2010/main" val="2484196725"/>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4126D-40BD-AEC5-ECB8-8377AEB75D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CB1533-70C8-96F2-ECFD-210D000F8770}"/>
              </a:ext>
            </a:extLst>
          </p:cNvPr>
          <p:cNvSpPr>
            <a:spLocks noGrp="1"/>
          </p:cNvSpPr>
          <p:nvPr>
            <p:ph type="title"/>
          </p:nvPr>
        </p:nvSpPr>
        <p:spPr>
          <a:xfrm>
            <a:off x="126693" y="89037"/>
            <a:ext cx="5449889" cy="877318"/>
          </a:xfrm>
          <a:solidFill>
            <a:schemeClr val="bg1">
              <a:lumMod val="65000"/>
              <a:lumOff val="35000"/>
            </a:schemeClr>
          </a:solidFill>
        </p:spPr>
        <p:txBody>
          <a:bodyPr/>
          <a:lstStyle/>
          <a:p>
            <a:r>
              <a:rPr lang="en-US" b="1" dirty="0"/>
              <a:t>Content Of Table</a:t>
            </a:r>
          </a:p>
        </p:txBody>
      </p:sp>
      <p:pic>
        <p:nvPicPr>
          <p:cNvPr id="6" name="Content Placeholder 5">
            <a:extLst>
              <a:ext uri="{FF2B5EF4-FFF2-40B4-BE49-F238E27FC236}">
                <a16:creationId xmlns:a16="http://schemas.microsoft.com/office/drawing/2014/main" id="{2C691284-E17A-3FAD-50A6-9AD8E6CD0665}"/>
              </a:ext>
            </a:extLst>
          </p:cNvPr>
          <p:cNvPicPr>
            <a:picLocks noGrp="1" noChangeAspect="1"/>
          </p:cNvPicPr>
          <p:nvPr>
            <p:ph idx="1"/>
          </p:nvPr>
        </p:nvPicPr>
        <p:blipFill>
          <a:blip r:embed="rId2"/>
          <a:stretch>
            <a:fillRect/>
          </a:stretch>
        </p:blipFill>
        <p:spPr>
          <a:xfrm>
            <a:off x="126693" y="1101435"/>
            <a:ext cx="8289943" cy="5667527"/>
          </a:xfrm>
        </p:spPr>
      </p:pic>
    </p:spTree>
    <p:extLst>
      <p:ext uri="{BB962C8B-B14F-4D97-AF65-F5344CB8AC3E}">
        <p14:creationId xmlns:p14="http://schemas.microsoft.com/office/powerpoint/2010/main" val="3968790965"/>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177CC-52C6-61FC-90AE-4DD89C9384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61AAC5-5F73-8EB4-03E6-359D4B7C121D}"/>
              </a:ext>
            </a:extLst>
          </p:cNvPr>
          <p:cNvSpPr>
            <a:spLocks noGrp="1"/>
          </p:cNvSpPr>
          <p:nvPr>
            <p:ph type="title"/>
          </p:nvPr>
        </p:nvSpPr>
        <p:spPr>
          <a:xfrm>
            <a:off x="126693" y="89037"/>
            <a:ext cx="5449889" cy="877318"/>
          </a:xfrm>
          <a:solidFill>
            <a:schemeClr val="bg1">
              <a:lumMod val="65000"/>
              <a:lumOff val="35000"/>
            </a:schemeClr>
          </a:solidFill>
        </p:spPr>
        <p:txBody>
          <a:bodyPr/>
          <a:lstStyle/>
          <a:p>
            <a:r>
              <a:rPr lang="en-US" b="1" dirty="0"/>
              <a:t>Content Of Table</a:t>
            </a:r>
          </a:p>
        </p:txBody>
      </p:sp>
      <p:pic>
        <p:nvPicPr>
          <p:cNvPr id="6" name="Content Placeholder 5">
            <a:extLst>
              <a:ext uri="{FF2B5EF4-FFF2-40B4-BE49-F238E27FC236}">
                <a16:creationId xmlns:a16="http://schemas.microsoft.com/office/drawing/2014/main" id="{DAC487A5-E07C-B133-12BF-BC89EC3B7E53}"/>
              </a:ext>
            </a:extLst>
          </p:cNvPr>
          <p:cNvPicPr>
            <a:picLocks noGrp="1" noChangeAspect="1"/>
          </p:cNvPicPr>
          <p:nvPr>
            <p:ph idx="1"/>
          </p:nvPr>
        </p:nvPicPr>
        <p:blipFill>
          <a:blip r:embed="rId2"/>
          <a:stretch>
            <a:fillRect/>
          </a:stretch>
        </p:blipFill>
        <p:spPr>
          <a:xfrm>
            <a:off x="126693" y="1070264"/>
            <a:ext cx="7614534" cy="5787736"/>
          </a:xfrm>
        </p:spPr>
      </p:pic>
    </p:spTree>
    <p:extLst>
      <p:ext uri="{BB962C8B-B14F-4D97-AF65-F5344CB8AC3E}">
        <p14:creationId xmlns:p14="http://schemas.microsoft.com/office/powerpoint/2010/main" val="994452705"/>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3FBD7-E871-5E39-7315-9AD0CA1D59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292513-79B0-F085-FBB9-60D4E5917E1C}"/>
              </a:ext>
            </a:extLst>
          </p:cNvPr>
          <p:cNvSpPr>
            <a:spLocks noGrp="1"/>
          </p:cNvSpPr>
          <p:nvPr>
            <p:ph type="title"/>
          </p:nvPr>
        </p:nvSpPr>
        <p:spPr>
          <a:xfrm>
            <a:off x="126693" y="89037"/>
            <a:ext cx="5449889" cy="877318"/>
          </a:xfrm>
          <a:solidFill>
            <a:schemeClr val="bg1">
              <a:lumMod val="65000"/>
              <a:lumOff val="35000"/>
            </a:schemeClr>
          </a:solidFill>
        </p:spPr>
        <p:txBody>
          <a:bodyPr/>
          <a:lstStyle/>
          <a:p>
            <a:r>
              <a:rPr lang="en-US" b="1" dirty="0"/>
              <a:t>Content Of Table</a:t>
            </a:r>
          </a:p>
        </p:txBody>
      </p:sp>
      <p:pic>
        <p:nvPicPr>
          <p:cNvPr id="13" name="Content Placeholder 12">
            <a:extLst>
              <a:ext uri="{FF2B5EF4-FFF2-40B4-BE49-F238E27FC236}">
                <a16:creationId xmlns:a16="http://schemas.microsoft.com/office/drawing/2014/main" id="{0281B5CC-C886-BC3B-9376-151245709817}"/>
              </a:ext>
            </a:extLst>
          </p:cNvPr>
          <p:cNvPicPr>
            <a:picLocks noGrp="1" noChangeAspect="1"/>
          </p:cNvPicPr>
          <p:nvPr>
            <p:ph idx="1"/>
          </p:nvPr>
        </p:nvPicPr>
        <p:blipFill>
          <a:blip r:embed="rId2"/>
          <a:stretch>
            <a:fillRect/>
          </a:stretch>
        </p:blipFill>
        <p:spPr>
          <a:xfrm>
            <a:off x="126998" y="1143001"/>
            <a:ext cx="5837384" cy="3730336"/>
          </a:xfrm>
        </p:spPr>
      </p:pic>
    </p:spTree>
    <p:extLst>
      <p:ext uri="{BB962C8B-B14F-4D97-AF65-F5344CB8AC3E}">
        <p14:creationId xmlns:p14="http://schemas.microsoft.com/office/powerpoint/2010/main" val="1080578052"/>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9C8FB-3389-963F-53BA-8154FC6AA0A2}"/>
              </a:ext>
            </a:extLst>
          </p:cNvPr>
          <p:cNvSpPr>
            <a:spLocks noGrp="1"/>
          </p:cNvSpPr>
          <p:nvPr>
            <p:ph type="title"/>
          </p:nvPr>
        </p:nvSpPr>
        <p:spPr>
          <a:xfrm>
            <a:off x="84688" y="1007918"/>
            <a:ext cx="4850994" cy="1184564"/>
          </a:xfrm>
          <a:solidFill>
            <a:schemeClr val="accent2">
              <a:lumMod val="50000"/>
            </a:schemeClr>
          </a:solidFill>
          <a:effectLst>
            <a:outerShdw blurRad="50800" dist="38100" dir="2700000" algn="tl" rotWithShape="0">
              <a:prstClr val="black">
                <a:alpha val="40000"/>
              </a:prstClr>
            </a:outerShdw>
          </a:effectLst>
        </p:spPr>
        <p:txBody>
          <a:bodyPr numCol="1"/>
          <a:lstStyle/>
          <a:p>
            <a:r>
              <a:rPr lang="en-US" sz="4000" b="1" dirty="0"/>
              <a:t>Sub-Queries</a:t>
            </a:r>
          </a:p>
        </p:txBody>
      </p:sp>
      <p:pic>
        <p:nvPicPr>
          <p:cNvPr id="6" name="Content Placeholder 5">
            <a:extLst>
              <a:ext uri="{FF2B5EF4-FFF2-40B4-BE49-F238E27FC236}">
                <a16:creationId xmlns:a16="http://schemas.microsoft.com/office/drawing/2014/main" id="{5F0A9791-A729-FA1C-89D6-F91504F88092}"/>
              </a:ext>
            </a:extLst>
          </p:cNvPr>
          <p:cNvPicPr>
            <a:picLocks noGrp="1" noChangeAspect="1"/>
          </p:cNvPicPr>
          <p:nvPr>
            <p:ph idx="1"/>
          </p:nvPr>
        </p:nvPicPr>
        <p:blipFill>
          <a:blip r:embed="rId2"/>
          <a:stretch>
            <a:fillRect/>
          </a:stretch>
        </p:blipFill>
        <p:spPr>
          <a:xfrm>
            <a:off x="5029201" y="0"/>
            <a:ext cx="7140456" cy="6858000"/>
          </a:xfrm>
        </p:spPr>
      </p:pic>
    </p:spTree>
    <p:extLst>
      <p:ext uri="{BB962C8B-B14F-4D97-AF65-F5344CB8AC3E}">
        <p14:creationId xmlns:p14="http://schemas.microsoft.com/office/powerpoint/2010/main" val="4132194257"/>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3AD90F1-306B-899D-28F9-AAA680B423CB}"/>
              </a:ext>
            </a:extLst>
          </p:cNvPr>
          <p:cNvSpPr>
            <a:spLocks noGrp="1"/>
          </p:cNvSpPr>
          <p:nvPr>
            <p:ph type="body" sz="half" idx="2"/>
          </p:nvPr>
        </p:nvSpPr>
        <p:spPr>
          <a:xfrm>
            <a:off x="72736" y="207818"/>
            <a:ext cx="6556663" cy="6650182"/>
          </a:xfrm>
        </p:spPr>
        <p:txBody>
          <a:bodyPr/>
          <a:lstStyle/>
          <a:p>
            <a:r>
              <a:rPr lang="en-US" sz="1800" b="1" dirty="0">
                <a:solidFill>
                  <a:schemeClr val="accent3">
                    <a:lumMod val="40000"/>
                    <a:lumOff val="60000"/>
                  </a:schemeClr>
                </a:solidFill>
              </a:rPr>
              <a:t>DISPLAY THE CUSTOMER NAME AND SALE AMOUNT WHOSE SALE AMOUNT IS GREATER THAN AVERAGE OF TOTAL SALE.</a:t>
            </a:r>
          </a:p>
          <a:p>
            <a:endParaRPr lang="en-US" dirty="0"/>
          </a:p>
          <a:p>
            <a:r>
              <a:rPr lang="en-US" b="1" dirty="0"/>
              <a:t>SYNTAX:</a:t>
            </a:r>
          </a:p>
          <a:p>
            <a:r>
              <a:rPr lang="en-US" dirty="0"/>
              <a:t>Select customer_details.Customer_Name,customer_details.City,customer_details.Customer_ID,sales_details.Sale_Amount from </a:t>
            </a:r>
            <a:r>
              <a:rPr lang="en-US" dirty="0" err="1"/>
              <a:t>customer_details</a:t>
            </a:r>
            <a:r>
              <a:rPr lang="en-US" dirty="0"/>
              <a:t> join </a:t>
            </a:r>
            <a:r>
              <a:rPr lang="en-US" dirty="0" err="1"/>
              <a:t>sales_details</a:t>
            </a:r>
            <a:r>
              <a:rPr lang="en-US" dirty="0"/>
              <a:t> on </a:t>
            </a:r>
            <a:r>
              <a:rPr lang="en-US" dirty="0" err="1"/>
              <a:t>customer_details.Customer_ID</a:t>
            </a:r>
            <a:r>
              <a:rPr lang="en-US" dirty="0"/>
              <a:t>=</a:t>
            </a:r>
            <a:r>
              <a:rPr lang="en-US" dirty="0" err="1"/>
              <a:t>sales_details.Customer_ID</a:t>
            </a:r>
            <a:r>
              <a:rPr lang="en-US" dirty="0"/>
              <a:t> where </a:t>
            </a:r>
            <a:r>
              <a:rPr lang="en-US" dirty="0" err="1"/>
              <a:t>sale_amount</a:t>
            </a:r>
            <a:r>
              <a:rPr lang="en-US" dirty="0"/>
              <a:t>&gt;(select avg(</a:t>
            </a:r>
            <a:r>
              <a:rPr lang="en-US" dirty="0" err="1"/>
              <a:t>sales_details.Sale_Amount</a:t>
            </a:r>
            <a:r>
              <a:rPr lang="en-US" dirty="0"/>
              <a:t>) from </a:t>
            </a:r>
            <a:r>
              <a:rPr lang="en-US" dirty="0" err="1"/>
              <a:t>sales_details</a:t>
            </a:r>
            <a:r>
              <a:rPr lang="en-US" dirty="0"/>
              <a:t>);</a:t>
            </a:r>
          </a:p>
        </p:txBody>
      </p:sp>
      <p:pic>
        <p:nvPicPr>
          <p:cNvPr id="20" name="Content Placeholder 19">
            <a:extLst>
              <a:ext uri="{FF2B5EF4-FFF2-40B4-BE49-F238E27FC236}">
                <a16:creationId xmlns:a16="http://schemas.microsoft.com/office/drawing/2014/main" id="{0672AF54-022B-0A30-CDA1-C2A2C88B8B78}"/>
              </a:ext>
            </a:extLst>
          </p:cNvPr>
          <p:cNvPicPr>
            <a:picLocks noGrp="1" noChangeAspect="1"/>
          </p:cNvPicPr>
          <p:nvPr>
            <p:ph idx="1"/>
          </p:nvPr>
        </p:nvPicPr>
        <p:blipFill>
          <a:blip r:embed="rId3"/>
          <a:stretch>
            <a:fillRect/>
          </a:stretch>
        </p:blipFill>
        <p:spPr>
          <a:xfrm>
            <a:off x="7368532" y="575323"/>
            <a:ext cx="4750731" cy="2479603"/>
          </a:xfrm>
        </p:spPr>
      </p:pic>
    </p:spTree>
    <p:extLst>
      <p:ext uri="{BB962C8B-B14F-4D97-AF65-F5344CB8AC3E}">
        <p14:creationId xmlns:p14="http://schemas.microsoft.com/office/powerpoint/2010/main" val="1277563499"/>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659FA-5357-45CF-B661-A62EBA686A97}"/>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66C8D321-037B-DD4D-9EAA-E3EDA4A6B023}"/>
              </a:ext>
            </a:extLst>
          </p:cNvPr>
          <p:cNvSpPr>
            <a:spLocks noGrp="1"/>
          </p:cNvSpPr>
          <p:nvPr>
            <p:ph type="body" sz="half" idx="2"/>
          </p:nvPr>
        </p:nvSpPr>
        <p:spPr>
          <a:xfrm>
            <a:off x="72736" y="207818"/>
            <a:ext cx="6556663" cy="6650182"/>
          </a:xfrm>
        </p:spPr>
        <p:txBody>
          <a:bodyPr/>
          <a:lstStyle/>
          <a:p>
            <a:r>
              <a:rPr lang="en-US" sz="1800" b="1" dirty="0">
                <a:solidFill>
                  <a:schemeClr val="accent3">
                    <a:lumMod val="40000"/>
                    <a:lumOff val="60000"/>
                  </a:schemeClr>
                </a:solidFill>
              </a:rPr>
              <a:t>DISPLAY THE WHICH CITY HAS MOST SALE.</a:t>
            </a:r>
          </a:p>
          <a:p>
            <a:endParaRPr lang="en-US" dirty="0"/>
          </a:p>
          <a:p>
            <a:r>
              <a:rPr lang="en-US" b="1" dirty="0"/>
              <a:t>SYNTAX:</a:t>
            </a:r>
          </a:p>
          <a:p>
            <a:endParaRPr lang="en-US" b="1" dirty="0"/>
          </a:p>
          <a:p>
            <a:r>
              <a:rPr lang="en-US" b="1" dirty="0"/>
              <a:t>select customer_details.Customer_Name,customer_details.Customer_ID,customer_details.City,sales_details.Sales_ID,sales_details.Sale_Amount from </a:t>
            </a:r>
            <a:r>
              <a:rPr lang="en-US" b="1" dirty="0" err="1"/>
              <a:t>customer_details</a:t>
            </a:r>
            <a:r>
              <a:rPr lang="en-US" b="1" dirty="0"/>
              <a:t> join </a:t>
            </a:r>
            <a:r>
              <a:rPr lang="en-US" b="1" dirty="0" err="1"/>
              <a:t>sales_details</a:t>
            </a:r>
            <a:r>
              <a:rPr lang="en-US" b="1" dirty="0"/>
              <a:t> on </a:t>
            </a:r>
            <a:r>
              <a:rPr lang="en-US" b="1" dirty="0" err="1"/>
              <a:t>customer_details.Customer_ID</a:t>
            </a:r>
            <a:r>
              <a:rPr lang="en-US" b="1" dirty="0"/>
              <a:t>=</a:t>
            </a:r>
            <a:r>
              <a:rPr lang="en-US" b="1" dirty="0" err="1"/>
              <a:t>sales_details.Customer_ID</a:t>
            </a:r>
            <a:r>
              <a:rPr lang="en-US" b="1" dirty="0"/>
              <a:t> where city=(select </a:t>
            </a:r>
            <a:r>
              <a:rPr lang="en-US" b="1" dirty="0" err="1"/>
              <a:t>customer_details.City</a:t>
            </a:r>
            <a:r>
              <a:rPr lang="en-US" b="1" dirty="0"/>
              <a:t> from </a:t>
            </a:r>
            <a:r>
              <a:rPr lang="en-US" b="1" dirty="0" err="1"/>
              <a:t>customer_details</a:t>
            </a:r>
            <a:r>
              <a:rPr lang="en-US" b="1" dirty="0"/>
              <a:t> join </a:t>
            </a:r>
            <a:r>
              <a:rPr lang="en-US" b="1" dirty="0" err="1"/>
              <a:t>sales_details</a:t>
            </a:r>
            <a:r>
              <a:rPr lang="en-US" b="1" dirty="0"/>
              <a:t> on </a:t>
            </a:r>
            <a:r>
              <a:rPr lang="en-US" b="1" dirty="0" err="1"/>
              <a:t>customer_details.Customer_ID</a:t>
            </a:r>
            <a:r>
              <a:rPr lang="en-US" b="1" dirty="0"/>
              <a:t>=</a:t>
            </a:r>
            <a:r>
              <a:rPr lang="en-US" b="1" dirty="0" err="1"/>
              <a:t>sales_details.Customer_IDgroup</a:t>
            </a:r>
            <a:r>
              <a:rPr lang="en-US" b="1" dirty="0"/>
              <a:t> by city order by count(</a:t>
            </a:r>
            <a:r>
              <a:rPr lang="en-US" b="1" dirty="0" err="1"/>
              <a:t>Sales_ID</a:t>
            </a:r>
            <a:r>
              <a:rPr lang="en-US" b="1" dirty="0"/>
              <a:t>) desc limit 1);</a:t>
            </a:r>
          </a:p>
          <a:p>
            <a:endParaRPr lang="en-US" b="1" dirty="0"/>
          </a:p>
        </p:txBody>
      </p:sp>
      <p:pic>
        <p:nvPicPr>
          <p:cNvPr id="12" name="Content Placeholder 11">
            <a:extLst>
              <a:ext uri="{FF2B5EF4-FFF2-40B4-BE49-F238E27FC236}">
                <a16:creationId xmlns:a16="http://schemas.microsoft.com/office/drawing/2014/main" id="{A82E1EEA-114B-660B-7430-81BC50AB2983}"/>
              </a:ext>
            </a:extLst>
          </p:cNvPr>
          <p:cNvPicPr>
            <a:picLocks noGrp="1" noChangeAspect="1"/>
          </p:cNvPicPr>
          <p:nvPr>
            <p:ph idx="1"/>
          </p:nvPr>
        </p:nvPicPr>
        <p:blipFill>
          <a:blip r:embed="rId2"/>
          <a:stretch>
            <a:fillRect/>
          </a:stretch>
        </p:blipFill>
        <p:spPr>
          <a:xfrm>
            <a:off x="7315199" y="207818"/>
            <a:ext cx="4804065" cy="3626763"/>
          </a:xfrm>
        </p:spPr>
      </p:pic>
    </p:spTree>
    <p:extLst>
      <p:ext uri="{BB962C8B-B14F-4D97-AF65-F5344CB8AC3E}">
        <p14:creationId xmlns:p14="http://schemas.microsoft.com/office/powerpoint/2010/main" val="133630668"/>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32871-B75E-34F8-137B-DAD8FC617B0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B34B639B-7277-D1C2-556E-F8C61AFD3857}"/>
              </a:ext>
            </a:extLst>
          </p:cNvPr>
          <p:cNvSpPr>
            <a:spLocks noGrp="1"/>
          </p:cNvSpPr>
          <p:nvPr>
            <p:ph type="body" sz="half" idx="2"/>
          </p:nvPr>
        </p:nvSpPr>
        <p:spPr>
          <a:xfrm>
            <a:off x="72736" y="207818"/>
            <a:ext cx="6556663" cy="6650182"/>
          </a:xfrm>
        </p:spPr>
        <p:txBody>
          <a:bodyPr/>
          <a:lstStyle/>
          <a:p>
            <a:r>
              <a:rPr lang="en-US" sz="1800" b="1" dirty="0">
                <a:solidFill>
                  <a:schemeClr val="accent3">
                    <a:lumMod val="40000"/>
                    <a:lumOff val="60000"/>
                  </a:schemeClr>
                </a:solidFill>
              </a:rPr>
              <a:t>DISPLAY THE BEST QUALITY DIAMONDS WITH SALES DETAILS.</a:t>
            </a:r>
            <a:endParaRPr lang="en-US" dirty="0"/>
          </a:p>
          <a:p>
            <a:r>
              <a:rPr lang="en-US" b="1" dirty="0"/>
              <a:t>SYNTAX:</a:t>
            </a:r>
          </a:p>
          <a:p>
            <a:endParaRPr lang="en-US" b="1" dirty="0"/>
          </a:p>
          <a:p>
            <a:r>
              <a:rPr lang="en-US" b="1" dirty="0"/>
              <a:t>select * from </a:t>
            </a:r>
            <a:r>
              <a:rPr lang="en-US" b="1" dirty="0" err="1"/>
              <a:t>sales_details</a:t>
            </a:r>
            <a:r>
              <a:rPr lang="en-US" b="1" dirty="0"/>
              <a:t> where </a:t>
            </a:r>
            <a:r>
              <a:rPr lang="en-US" b="1" dirty="0" err="1"/>
              <a:t>Stone_id</a:t>
            </a:r>
            <a:r>
              <a:rPr lang="en-US" b="1" dirty="0"/>
              <a:t> in(select </a:t>
            </a:r>
            <a:r>
              <a:rPr lang="en-US" b="1" dirty="0" err="1"/>
              <a:t>Stone_id</a:t>
            </a:r>
            <a:r>
              <a:rPr lang="en-US" b="1" dirty="0"/>
              <a:t> from </a:t>
            </a:r>
            <a:r>
              <a:rPr lang="en-US" b="1" dirty="0" err="1"/>
              <a:t>diamond_details</a:t>
            </a:r>
            <a:r>
              <a:rPr lang="en-US" b="1" dirty="0"/>
              <a:t> where Color in ("D","E","F") and Clarity in ("fl","if","vvs1","vvs2"));</a:t>
            </a:r>
          </a:p>
        </p:txBody>
      </p:sp>
      <p:pic>
        <p:nvPicPr>
          <p:cNvPr id="6" name="Content Placeholder 5">
            <a:extLst>
              <a:ext uri="{FF2B5EF4-FFF2-40B4-BE49-F238E27FC236}">
                <a16:creationId xmlns:a16="http://schemas.microsoft.com/office/drawing/2014/main" id="{7EE507A1-460F-15A6-1020-BEA48D39ACD7}"/>
              </a:ext>
            </a:extLst>
          </p:cNvPr>
          <p:cNvPicPr>
            <a:picLocks noGrp="1" noChangeAspect="1"/>
          </p:cNvPicPr>
          <p:nvPr>
            <p:ph idx="1"/>
          </p:nvPr>
        </p:nvPicPr>
        <p:blipFill>
          <a:blip r:embed="rId2"/>
          <a:stretch>
            <a:fillRect/>
          </a:stretch>
        </p:blipFill>
        <p:spPr>
          <a:xfrm>
            <a:off x="7262453" y="294968"/>
            <a:ext cx="4886307" cy="2789681"/>
          </a:xfrm>
        </p:spPr>
      </p:pic>
    </p:spTree>
    <p:extLst>
      <p:ext uri="{BB962C8B-B14F-4D97-AF65-F5344CB8AC3E}">
        <p14:creationId xmlns:p14="http://schemas.microsoft.com/office/powerpoint/2010/main" val="3980913262"/>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90002"/>
          </a:xfrm>
        </p:spPr>
        <p:txBody>
          <a:bodyPr/>
          <a:lstStyle/>
          <a:p>
            <a:r>
              <a:rPr lang="en-US" b="1" dirty="0"/>
              <a:t>Abstract</a:t>
            </a:r>
          </a:p>
        </p:txBody>
      </p:sp>
      <p:sp>
        <p:nvSpPr>
          <p:cNvPr id="3" name="Content Placeholder 2"/>
          <p:cNvSpPr>
            <a:spLocks noGrp="1"/>
          </p:cNvSpPr>
          <p:nvPr>
            <p:ph idx="1"/>
          </p:nvPr>
        </p:nvSpPr>
        <p:spPr>
          <a:xfrm>
            <a:off x="416560" y="1717040"/>
            <a:ext cx="10820400" cy="4775200"/>
          </a:xfrm>
        </p:spPr>
        <p:txBody>
          <a:bodyPr>
            <a:normAutofit fontScale="85000" lnSpcReduction="20000"/>
          </a:bodyPr>
          <a:lstStyle/>
          <a:p>
            <a:pPr marL="0" indent="0">
              <a:buNone/>
            </a:pPr>
            <a:r>
              <a:rPr lang="en-US" dirty="0"/>
              <a:t>The </a:t>
            </a:r>
            <a:r>
              <a:rPr lang="en-US" b="1" dirty="0"/>
              <a:t>Diamond Inventory and Sales Management System</a:t>
            </a:r>
            <a:r>
              <a:rPr lang="en-US" dirty="0"/>
              <a:t> is a comprehensive application designed to streamline the process of managing diamond stock, sales transactions, and related customer and financial information. This system uses a </a:t>
            </a:r>
            <a:r>
              <a:rPr lang="en-US" b="1" dirty="0"/>
              <a:t>MySQL</a:t>
            </a:r>
            <a:r>
              <a:rPr lang="en-US" dirty="0"/>
              <a:t> database for managing critical data related to diamonds, customers, sales, transactions, and bonuses. It enables diamond merchants, jewelry retailers, and manufacturers to track the entire lifecycle of diamond products from procurement to sales, ensuring efficient inventory management and accurate sales records.</a:t>
            </a:r>
          </a:p>
          <a:p>
            <a:r>
              <a:rPr lang="en-US" dirty="0"/>
              <a:t>Key features of the system include:</a:t>
            </a:r>
          </a:p>
          <a:p>
            <a:pPr>
              <a:buFont typeface="+mj-lt"/>
              <a:buAutoNum type="arabicPeriod"/>
            </a:pPr>
            <a:r>
              <a:rPr lang="en-US" b="1" dirty="0"/>
              <a:t>Diamond Inventory Management</a:t>
            </a:r>
            <a:r>
              <a:rPr lang="en-US" dirty="0"/>
              <a:t>: The system stores detailed information about each diamond in inventory, including type, weight, quality, price, and stock levels.</a:t>
            </a:r>
          </a:p>
          <a:p>
            <a:pPr>
              <a:buFont typeface="+mj-lt"/>
              <a:buAutoNum type="arabicPeriod"/>
            </a:pPr>
            <a:r>
              <a:rPr lang="en-US" b="1" dirty="0"/>
              <a:t>Sales and Transaction Tracking</a:t>
            </a:r>
            <a:r>
              <a:rPr lang="en-US" dirty="0"/>
              <a:t>: The system records sales transactions, linking customer details, purchased diamonds, and transaction amounts, providing a clear view of the sales pipeline.</a:t>
            </a:r>
          </a:p>
          <a:p>
            <a:pPr>
              <a:buFont typeface="+mj-lt"/>
              <a:buAutoNum type="arabicPeriod"/>
            </a:pPr>
            <a:r>
              <a:rPr lang="en-US" b="1" dirty="0"/>
              <a:t>Customer Relationship Management (CRM)</a:t>
            </a:r>
            <a:r>
              <a:rPr lang="en-US" dirty="0"/>
              <a:t>: It manages customer data, including contact information and purchase history, helping sales teams offer personalized service.</a:t>
            </a:r>
          </a:p>
          <a:p>
            <a:pPr>
              <a:buFont typeface="+mj-lt"/>
              <a:buAutoNum type="arabicPeriod"/>
            </a:pPr>
            <a:r>
              <a:rPr lang="en-US" b="1" dirty="0"/>
              <a:t>Bonus and Commission Calculation</a:t>
            </a:r>
            <a:r>
              <a:rPr lang="en-US" dirty="0"/>
              <a:t>: It automatically calculates and tracks bonuses or commissions for sales representatives based on sales performance and predefined rules.</a:t>
            </a:r>
          </a:p>
          <a:p>
            <a:pPr>
              <a:buFont typeface="+mj-lt"/>
              <a:buAutoNum type="arabicPeriod"/>
            </a:pPr>
            <a:r>
              <a:rPr lang="en-US" b="1" dirty="0"/>
              <a:t>Reporting and Analytics</a:t>
            </a:r>
            <a:r>
              <a:rPr lang="en-US" dirty="0"/>
              <a:t>: The system generates reports on sales performance, inventory levels, customer purchases, and overall business trends, aiding decision-making for business growth.</a:t>
            </a:r>
          </a:p>
          <a:p>
            <a:pPr marL="0" indent="0">
              <a:buNone/>
            </a:pPr>
            <a:endParaRPr lang="en-US" dirty="0"/>
          </a:p>
        </p:txBody>
      </p:sp>
    </p:spTree>
    <p:extLst>
      <p:ext uri="{BB962C8B-B14F-4D97-AF65-F5344CB8AC3E}">
        <p14:creationId xmlns:p14="http://schemas.microsoft.com/office/powerpoint/2010/main" val="3984617762"/>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13261-3FE6-C938-CC6B-50611E63145A}"/>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5BFC847A-7193-0F84-6C68-9ED016AA8D44}"/>
              </a:ext>
            </a:extLst>
          </p:cNvPr>
          <p:cNvSpPr>
            <a:spLocks noGrp="1"/>
          </p:cNvSpPr>
          <p:nvPr>
            <p:ph type="body" sz="half" idx="2"/>
          </p:nvPr>
        </p:nvSpPr>
        <p:spPr>
          <a:xfrm>
            <a:off x="72736" y="207818"/>
            <a:ext cx="6556663" cy="6650182"/>
          </a:xfrm>
        </p:spPr>
        <p:txBody>
          <a:bodyPr/>
          <a:lstStyle/>
          <a:p>
            <a:r>
              <a:rPr lang="en-US" sz="1800" b="1" dirty="0">
                <a:solidFill>
                  <a:schemeClr val="accent3">
                    <a:lumMod val="40000"/>
                    <a:lumOff val="60000"/>
                  </a:schemeClr>
                </a:solidFill>
              </a:rPr>
              <a:t>DISPLAY THE SALE DETAILS OF DIAMONDS WHICH IS HRD CERTIFIED.</a:t>
            </a:r>
            <a:endParaRPr lang="en-US" dirty="0"/>
          </a:p>
          <a:p>
            <a:r>
              <a:rPr lang="en-US" b="1" dirty="0"/>
              <a:t>SYNTAX:</a:t>
            </a:r>
          </a:p>
          <a:p>
            <a:r>
              <a:rPr lang="en-US" b="1" dirty="0"/>
              <a:t>select * from </a:t>
            </a:r>
            <a:r>
              <a:rPr lang="en-US" b="1" dirty="0" err="1"/>
              <a:t>sales_details</a:t>
            </a:r>
            <a:r>
              <a:rPr lang="en-US" b="1" dirty="0"/>
              <a:t> where </a:t>
            </a:r>
            <a:r>
              <a:rPr lang="en-US" b="1" dirty="0" err="1"/>
              <a:t>Stone_id</a:t>
            </a:r>
            <a:r>
              <a:rPr lang="en-US" b="1" dirty="0"/>
              <a:t>=any(select </a:t>
            </a:r>
            <a:r>
              <a:rPr lang="en-US" b="1" dirty="0" err="1"/>
              <a:t>Stone_id</a:t>
            </a:r>
            <a:r>
              <a:rPr lang="en-US" b="1" dirty="0"/>
              <a:t> from </a:t>
            </a:r>
            <a:r>
              <a:rPr lang="en-US" b="1" dirty="0" err="1"/>
              <a:t>diamond_details</a:t>
            </a:r>
            <a:r>
              <a:rPr lang="en-US" b="1" dirty="0"/>
              <a:t> where lab="HRD");</a:t>
            </a:r>
          </a:p>
        </p:txBody>
      </p:sp>
      <p:pic>
        <p:nvPicPr>
          <p:cNvPr id="7" name="Content Placeholder 6">
            <a:extLst>
              <a:ext uri="{FF2B5EF4-FFF2-40B4-BE49-F238E27FC236}">
                <a16:creationId xmlns:a16="http://schemas.microsoft.com/office/drawing/2014/main" id="{400391CB-07A4-BFAB-99D7-AB886E18AEA9}"/>
              </a:ext>
            </a:extLst>
          </p:cNvPr>
          <p:cNvPicPr>
            <a:picLocks noGrp="1" noChangeAspect="1"/>
          </p:cNvPicPr>
          <p:nvPr>
            <p:ph idx="1"/>
          </p:nvPr>
        </p:nvPicPr>
        <p:blipFill>
          <a:blip r:embed="rId2"/>
          <a:stretch>
            <a:fillRect/>
          </a:stretch>
        </p:blipFill>
        <p:spPr>
          <a:xfrm>
            <a:off x="7275870" y="668598"/>
            <a:ext cx="4882721" cy="1730473"/>
          </a:xfrm>
        </p:spPr>
      </p:pic>
    </p:spTree>
    <p:extLst>
      <p:ext uri="{BB962C8B-B14F-4D97-AF65-F5344CB8AC3E}">
        <p14:creationId xmlns:p14="http://schemas.microsoft.com/office/powerpoint/2010/main" val="1738689666"/>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4A43A-BE81-B0DA-18DC-D89C7ACEC73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7DBA0B4-2D80-B991-456D-3C1D6B633F2E}"/>
              </a:ext>
            </a:extLst>
          </p:cNvPr>
          <p:cNvSpPr>
            <a:spLocks noGrp="1"/>
          </p:cNvSpPr>
          <p:nvPr>
            <p:ph type="body" sz="half" idx="2"/>
          </p:nvPr>
        </p:nvSpPr>
        <p:spPr>
          <a:xfrm>
            <a:off x="72736" y="207818"/>
            <a:ext cx="6556663" cy="6650182"/>
          </a:xfrm>
        </p:spPr>
        <p:txBody>
          <a:bodyPr/>
          <a:lstStyle/>
          <a:p>
            <a:r>
              <a:rPr lang="en-US" sz="1800" b="1" dirty="0">
                <a:solidFill>
                  <a:schemeClr val="accent3">
                    <a:lumMod val="40000"/>
                    <a:lumOff val="60000"/>
                  </a:schemeClr>
                </a:solidFill>
              </a:rPr>
              <a:t>DISPLAY THE DIAMOND DETAILS WHICH IS AVAILABLE IN STOCK.</a:t>
            </a:r>
          </a:p>
          <a:p>
            <a:endParaRPr lang="en-US" sz="1800" b="1" dirty="0">
              <a:solidFill>
                <a:schemeClr val="accent3">
                  <a:lumMod val="40000"/>
                  <a:lumOff val="60000"/>
                </a:schemeClr>
              </a:solidFill>
            </a:endParaRPr>
          </a:p>
          <a:p>
            <a:r>
              <a:rPr lang="en-US" b="1" dirty="0"/>
              <a:t>SYNTAX:</a:t>
            </a:r>
          </a:p>
          <a:p>
            <a:endParaRPr lang="en-US" b="1" dirty="0"/>
          </a:p>
          <a:p>
            <a:r>
              <a:rPr lang="en-US" b="1" dirty="0"/>
              <a:t>select * from </a:t>
            </a:r>
            <a:r>
              <a:rPr lang="en-US" b="1" dirty="0" err="1"/>
              <a:t>diamond_details</a:t>
            </a:r>
            <a:r>
              <a:rPr lang="en-US" b="1" dirty="0"/>
              <a:t> where </a:t>
            </a:r>
            <a:r>
              <a:rPr lang="en-US" b="1" dirty="0" err="1"/>
              <a:t>Stone_ID</a:t>
            </a:r>
            <a:r>
              <a:rPr lang="en-US" b="1" dirty="0"/>
              <a:t> not in(select </a:t>
            </a:r>
            <a:r>
              <a:rPr lang="en-US" b="1" dirty="0" err="1"/>
              <a:t>Stone_ID</a:t>
            </a:r>
            <a:r>
              <a:rPr lang="en-US" b="1" dirty="0"/>
              <a:t> from </a:t>
            </a:r>
            <a:r>
              <a:rPr lang="en-US" b="1" dirty="0" err="1"/>
              <a:t>sales_details</a:t>
            </a:r>
            <a:r>
              <a:rPr lang="en-US" b="1" dirty="0"/>
              <a:t>);</a:t>
            </a:r>
          </a:p>
        </p:txBody>
      </p:sp>
      <p:pic>
        <p:nvPicPr>
          <p:cNvPr id="11" name="Content Placeholder 10">
            <a:extLst>
              <a:ext uri="{FF2B5EF4-FFF2-40B4-BE49-F238E27FC236}">
                <a16:creationId xmlns:a16="http://schemas.microsoft.com/office/drawing/2014/main" id="{2A7DDF4D-8B1C-DA6D-5E84-5C7EAFCDD4E4}"/>
              </a:ext>
            </a:extLst>
          </p:cNvPr>
          <p:cNvPicPr>
            <a:picLocks noGrp="1" noChangeAspect="1"/>
          </p:cNvPicPr>
          <p:nvPr>
            <p:ph idx="1"/>
          </p:nvPr>
        </p:nvPicPr>
        <p:blipFill>
          <a:blip r:embed="rId2"/>
          <a:stretch>
            <a:fillRect/>
          </a:stretch>
        </p:blipFill>
        <p:spPr>
          <a:xfrm>
            <a:off x="7319217" y="611034"/>
            <a:ext cx="4839375" cy="2309147"/>
          </a:xfrm>
        </p:spPr>
      </p:pic>
    </p:spTree>
    <p:extLst>
      <p:ext uri="{BB962C8B-B14F-4D97-AF65-F5344CB8AC3E}">
        <p14:creationId xmlns:p14="http://schemas.microsoft.com/office/powerpoint/2010/main" val="3036484512"/>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8E338-868B-CC24-1DB4-D4CE575678D3}"/>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67F3C6CE-9F02-9503-0C56-7A55D72832C3}"/>
              </a:ext>
            </a:extLst>
          </p:cNvPr>
          <p:cNvSpPr>
            <a:spLocks noGrp="1"/>
          </p:cNvSpPr>
          <p:nvPr>
            <p:ph type="body" sz="half" idx="2"/>
          </p:nvPr>
        </p:nvSpPr>
        <p:spPr>
          <a:xfrm>
            <a:off x="72736" y="207818"/>
            <a:ext cx="6556663" cy="6650182"/>
          </a:xfrm>
        </p:spPr>
        <p:txBody>
          <a:bodyPr/>
          <a:lstStyle/>
          <a:p>
            <a:r>
              <a:rPr lang="en-US" sz="1800" b="1" dirty="0">
                <a:solidFill>
                  <a:schemeClr val="accent3">
                    <a:lumMod val="40000"/>
                    <a:lumOff val="60000"/>
                  </a:schemeClr>
                </a:solidFill>
              </a:rPr>
              <a:t>DISPLAY THE CUSTOMER DETAILS WHO ARE ELIGIBLE FOR BONUS ON BASIS OF MAXIMUM AMOUNT OF SALE.</a:t>
            </a:r>
          </a:p>
          <a:p>
            <a:endParaRPr lang="en-US" sz="1800" b="1" dirty="0">
              <a:solidFill>
                <a:schemeClr val="accent3">
                  <a:lumMod val="40000"/>
                  <a:lumOff val="60000"/>
                </a:schemeClr>
              </a:solidFill>
            </a:endParaRPr>
          </a:p>
          <a:p>
            <a:endParaRPr lang="en-US" sz="1800" b="1" dirty="0">
              <a:solidFill>
                <a:schemeClr val="accent3">
                  <a:lumMod val="40000"/>
                  <a:lumOff val="60000"/>
                </a:schemeClr>
              </a:solidFill>
            </a:endParaRPr>
          </a:p>
          <a:p>
            <a:r>
              <a:rPr lang="en-US" b="1" dirty="0"/>
              <a:t>SYNTAX:</a:t>
            </a:r>
          </a:p>
          <a:p>
            <a:r>
              <a:rPr lang="en-US" b="1" dirty="0"/>
              <a:t>select * from </a:t>
            </a:r>
            <a:r>
              <a:rPr lang="en-US" b="1" dirty="0" err="1"/>
              <a:t>customer_details</a:t>
            </a:r>
            <a:r>
              <a:rPr lang="en-US" b="1" dirty="0"/>
              <a:t> where </a:t>
            </a:r>
            <a:r>
              <a:rPr lang="en-US" b="1" dirty="0" err="1"/>
              <a:t>Customer_ID</a:t>
            </a:r>
            <a:r>
              <a:rPr lang="en-US" b="1" dirty="0"/>
              <a:t> in(select </a:t>
            </a:r>
            <a:r>
              <a:rPr lang="en-US" b="1" dirty="0" err="1"/>
              <a:t>Customer_ID</a:t>
            </a:r>
            <a:r>
              <a:rPr lang="en-US" b="1" dirty="0"/>
              <a:t> from bonus);</a:t>
            </a:r>
          </a:p>
        </p:txBody>
      </p:sp>
      <p:pic>
        <p:nvPicPr>
          <p:cNvPr id="6" name="Content Placeholder 5">
            <a:extLst>
              <a:ext uri="{FF2B5EF4-FFF2-40B4-BE49-F238E27FC236}">
                <a16:creationId xmlns:a16="http://schemas.microsoft.com/office/drawing/2014/main" id="{548E99CF-224B-2882-39A2-1E5923644CA1}"/>
              </a:ext>
            </a:extLst>
          </p:cNvPr>
          <p:cNvPicPr>
            <a:picLocks noGrp="1" noChangeAspect="1"/>
          </p:cNvPicPr>
          <p:nvPr>
            <p:ph idx="1"/>
          </p:nvPr>
        </p:nvPicPr>
        <p:blipFill>
          <a:blip r:embed="rId2"/>
          <a:stretch>
            <a:fillRect/>
          </a:stretch>
        </p:blipFill>
        <p:spPr>
          <a:xfrm>
            <a:off x="53071" y="3175819"/>
            <a:ext cx="7232634" cy="1553497"/>
          </a:xfrm>
        </p:spPr>
      </p:pic>
    </p:spTree>
    <p:extLst>
      <p:ext uri="{BB962C8B-B14F-4D97-AF65-F5344CB8AC3E}">
        <p14:creationId xmlns:p14="http://schemas.microsoft.com/office/powerpoint/2010/main" val="1275115940"/>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7574B-F38D-5AF9-8A25-69D425BDE891}"/>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1A0B7926-8FF7-BAF1-2CDD-DB324564527C}"/>
              </a:ext>
            </a:extLst>
          </p:cNvPr>
          <p:cNvSpPr>
            <a:spLocks noGrp="1"/>
          </p:cNvSpPr>
          <p:nvPr>
            <p:ph type="body" sz="half" idx="2"/>
          </p:nvPr>
        </p:nvSpPr>
        <p:spPr>
          <a:xfrm>
            <a:off x="72736" y="207818"/>
            <a:ext cx="6556663" cy="6650182"/>
          </a:xfrm>
        </p:spPr>
        <p:txBody>
          <a:bodyPr/>
          <a:lstStyle/>
          <a:p>
            <a:r>
              <a:rPr lang="en-US" sz="1800" b="1" dirty="0">
                <a:solidFill>
                  <a:schemeClr val="accent3">
                    <a:lumMod val="40000"/>
                    <a:lumOff val="60000"/>
                  </a:schemeClr>
                </a:solidFill>
              </a:rPr>
              <a:t>DISPLAY THE TRANSACTION DETAIL OF PAYMENT MODE WHICH IS MOST FREQUENTLY USE BY CUSTOMER.</a:t>
            </a:r>
          </a:p>
          <a:p>
            <a:endParaRPr lang="en-US" sz="1800" b="1" dirty="0">
              <a:solidFill>
                <a:schemeClr val="accent3">
                  <a:lumMod val="40000"/>
                  <a:lumOff val="60000"/>
                </a:schemeClr>
              </a:solidFill>
            </a:endParaRPr>
          </a:p>
          <a:p>
            <a:endParaRPr lang="en-US" sz="1800" b="1" dirty="0">
              <a:solidFill>
                <a:schemeClr val="accent3">
                  <a:lumMod val="40000"/>
                  <a:lumOff val="60000"/>
                </a:schemeClr>
              </a:solidFill>
            </a:endParaRPr>
          </a:p>
          <a:p>
            <a:r>
              <a:rPr lang="en-US" b="1" dirty="0"/>
              <a:t>SYNTAX:</a:t>
            </a:r>
          </a:p>
          <a:p>
            <a:r>
              <a:rPr lang="en-US" b="1" dirty="0"/>
              <a:t>select * from </a:t>
            </a:r>
            <a:r>
              <a:rPr lang="en-US" b="1" dirty="0" err="1"/>
              <a:t>transaction_details</a:t>
            </a:r>
            <a:r>
              <a:rPr lang="en-US" b="1" dirty="0"/>
              <a:t> where </a:t>
            </a:r>
            <a:r>
              <a:rPr lang="en-US" b="1" dirty="0" err="1"/>
              <a:t>Payment_mode</a:t>
            </a:r>
            <a:r>
              <a:rPr lang="en-US" b="1" dirty="0"/>
              <a:t> =(select </a:t>
            </a:r>
            <a:r>
              <a:rPr lang="en-US" b="1" dirty="0" err="1"/>
              <a:t>Payment_mode</a:t>
            </a:r>
            <a:r>
              <a:rPr lang="en-US" b="1" dirty="0"/>
              <a:t> from </a:t>
            </a:r>
            <a:r>
              <a:rPr lang="en-US" b="1" dirty="0" err="1"/>
              <a:t>transaction_details</a:t>
            </a:r>
            <a:r>
              <a:rPr lang="en-US" b="1" dirty="0"/>
              <a:t> group by </a:t>
            </a:r>
            <a:r>
              <a:rPr lang="en-US" b="1" dirty="0" err="1"/>
              <a:t>Payment_mode</a:t>
            </a:r>
            <a:r>
              <a:rPr lang="en-US" b="1" dirty="0"/>
              <a:t> order by count(</a:t>
            </a:r>
            <a:r>
              <a:rPr lang="en-US" b="1" dirty="0" err="1"/>
              <a:t>Payment_mode</a:t>
            </a:r>
            <a:r>
              <a:rPr lang="en-US" b="1" dirty="0"/>
              <a:t>) desc limit 1 );</a:t>
            </a:r>
          </a:p>
        </p:txBody>
      </p:sp>
      <p:pic>
        <p:nvPicPr>
          <p:cNvPr id="15" name="Content Placeholder 14">
            <a:extLst>
              <a:ext uri="{FF2B5EF4-FFF2-40B4-BE49-F238E27FC236}">
                <a16:creationId xmlns:a16="http://schemas.microsoft.com/office/drawing/2014/main" id="{85633DB6-9397-CAAB-B0F9-BE176CCE9DF8}"/>
              </a:ext>
            </a:extLst>
          </p:cNvPr>
          <p:cNvPicPr>
            <a:picLocks noGrp="1" noChangeAspect="1"/>
          </p:cNvPicPr>
          <p:nvPr>
            <p:ph idx="1"/>
          </p:nvPr>
        </p:nvPicPr>
        <p:blipFill>
          <a:blip r:embed="rId2"/>
          <a:stretch>
            <a:fillRect/>
          </a:stretch>
        </p:blipFill>
        <p:spPr>
          <a:xfrm>
            <a:off x="7334739" y="303527"/>
            <a:ext cx="4784525" cy="3462228"/>
          </a:xfrm>
        </p:spPr>
      </p:pic>
    </p:spTree>
    <p:extLst>
      <p:ext uri="{BB962C8B-B14F-4D97-AF65-F5344CB8AC3E}">
        <p14:creationId xmlns:p14="http://schemas.microsoft.com/office/powerpoint/2010/main" val="2526279192"/>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715E7-BCFA-5FBC-2724-E6BEA15A9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AF4D0F-55C8-E55D-4273-ACA337E60CD7}"/>
              </a:ext>
            </a:extLst>
          </p:cNvPr>
          <p:cNvSpPr>
            <a:spLocks noGrp="1"/>
          </p:cNvSpPr>
          <p:nvPr>
            <p:ph type="title"/>
          </p:nvPr>
        </p:nvSpPr>
        <p:spPr>
          <a:xfrm>
            <a:off x="84688" y="1007918"/>
            <a:ext cx="4850994" cy="1184564"/>
          </a:xfrm>
          <a:solidFill>
            <a:schemeClr val="accent2">
              <a:lumMod val="50000"/>
            </a:schemeClr>
          </a:solidFill>
          <a:effectLst>
            <a:outerShdw blurRad="50800" dist="38100" dir="2700000" algn="tl" rotWithShape="0">
              <a:prstClr val="black">
                <a:alpha val="40000"/>
              </a:prstClr>
            </a:outerShdw>
          </a:effectLst>
        </p:spPr>
        <p:txBody>
          <a:bodyPr numCol="1"/>
          <a:lstStyle/>
          <a:p>
            <a:r>
              <a:rPr lang="en-US" sz="4000" b="1" dirty="0"/>
              <a:t>JOINS</a:t>
            </a:r>
          </a:p>
        </p:txBody>
      </p:sp>
      <p:pic>
        <p:nvPicPr>
          <p:cNvPr id="6" name="Content Placeholder 5">
            <a:extLst>
              <a:ext uri="{FF2B5EF4-FFF2-40B4-BE49-F238E27FC236}">
                <a16:creationId xmlns:a16="http://schemas.microsoft.com/office/drawing/2014/main" id="{2E435F38-2A97-828F-0DE0-1CA57B315ACB}"/>
              </a:ext>
            </a:extLst>
          </p:cNvPr>
          <p:cNvPicPr>
            <a:picLocks noGrp="1" noChangeAspect="1"/>
          </p:cNvPicPr>
          <p:nvPr>
            <p:ph idx="1"/>
          </p:nvPr>
        </p:nvPicPr>
        <p:blipFill>
          <a:blip r:embed="rId2"/>
          <a:stretch>
            <a:fillRect/>
          </a:stretch>
        </p:blipFill>
        <p:spPr>
          <a:xfrm>
            <a:off x="5029201" y="0"/>
            <a:ext cx="7140456" cy="6858000"/>
          </a:xfrm>
        </p:spPr>
      </p:pic>
    </p:spTree>
    <p:extLst>
      <p:ext uri="{BB962C8B-B14F-4D97-AF65-F5344CB8AC3E}">
        <p14:creationId xmlns:p14="http://schemas.microsoft.com/office/powerpoint/2010/main" val="119396735"/>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A70AB-5D0A-ECB3-A721-0352AD177CD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2F335DCD-479E-8F79-843C-30C1128D11B3}"/>
              </a:ext>
            </a:extLst>
          </p:cNvPr>
          <p:cNvSpPr>
            <a:spLocks noGrp="1"/>
          </p:cNvSpPr>
          <p:nvPr>
            <p:ph type="body" sz="half" idx="2"/>
          </p:nvPr>
        </p:nvSpPr>
        <p:spPr>
          <a:xfrm>
            <a:off x="72736" y="207818"/>
            <a:ext cx="6556663" cy="6650182"/>
          </a:xfrm>
        </p:spPr>
        <p:txBody>
          <a:bodyPr/>
          <a:lstStyle/>
          <a:p>
            <a:r>
              <a:rPr lang="en-US" sz="1800" b="1" dirty="0">
                <a:solidFill>
                  <a:schemeClr val="accent3">
                    <a:lumMod val="40000"/>
                    <a:lumOff val="60000"/>
                  </a:schemeClr>
                </a:solidFill>
              </a:rPr>
              <a:t>DISPLAY THE CUSTOMER NAME, PAYMENT MODE, TRANSACTION ID OF ALL SOLD DIAMONDS.</a:t>
            </a:r>
          </a:p>
          <a:p>
            <a:endParaRPr lang="en-US" sz="1800" b="1" dirty="0">
              <a:solidFill>
                <a:schemeClr val="accent3">
                  <a:lumMod val="40000"/>
                  <a:lumOff val="60000"/>
                </a:schemeClr>
              </a:solidFill>
            </a:endParaRPr>
          </a:p>
          <a:p>
            <a:r>
              <a:rPr lang="en-US" b="1" dirty="0"/>
              <a:t>SYNTAX:</a:t>
            </a:r>
          </a:p>
          <a:p>
            <a:endParaRPr lang="en-US" b="1" dirty="0"/>
          </a:p>
          <a:p>
            <a:r>
              <a:rPr lang="en-US" b="1" dirty="0"/>
              <a:t>select customer_details.Customer_Name,transaction_details.Payment_mode, </a:t>
            </a:r>
            <a:r>
              <a:rPr lang="en-US" b="1" dirty="0" err="1"/>
              <a:t>transaction_details.Transaction_ID</a:t>
            </a:r>
            <a:r>
              <a:rPr lang="en-US" b="1" dirty="0"/>
              <a:t> from </a:t>
            </a:r>
            <a:r>
              <a:rPr lang="en-US" b="1" dirty="0" err="1"/>
              <a:t>customer_details</a:t>
            </a:r>
            <a:r>
              <a:rPr lang="en-US" b="1" dirty="0"/>
              <a:t> inner join </a:t>
            </a:r>
            <a:r>
              <a:rPr lang="en-US" b="1" dirty="0" err="1"/>
              <a:t>transaction_details</a:t>
            </a:r>
            <a:r>
              <a:rPr lang="en-US" b="1" dirty="0"/>
              <a:t> on </a:t>
            </a:r>
            <a:r>
              <a:rPr lang="en-US" b="1" dirty="0" err="1"/>
              <a:t>customer_details.Customer_ID</a:t>
            </a:r>
            <a:r>
              <a:rPr lang="en-US" b="1" dirty="0"/>
              <a:t>=</a:t>
            </a:r>
            <a:r>
              <a:rPr lang="en-US" b="1" dirty="0" err="1"/>
              <a:t>transaction_details.Customer_ID</a:t>
            </a:r>
            <a:r>
              <a:rPr lang="en-US" b="1" dirty="0"/>
              <a:t>;</a:t>
            </a:r>
          </a:p>
        </p:txBody>
      </p:sp>
      <p:pic>
        <p:nvPicPr>
          <p:cNvPr id="6" name="Content Placeholder 5">
            <a:extLst>
              <a:ext uri="{FF2B5EF4-FFF2-40B4-BE49-F238E27FC236}">
                <a16:creationId xmlns:a16="http://schemas.microsoft.com/office/drawing/2014/main" id="{F50A80C6-5123-64C4-A964-89AA85FB29EE}"/>
              </a:ext>
            </a:extLst>
          </p:cNvPr>
          <p:cNvPicPr>
            <a:picLocks noGrp="1" noChangeAspect="1"/>
          </p:cNvPicPr>
          <p:nvPr>
            <p:ph idx="1"/>
          </p:nvPr>
        </p:nvPicPr>
        <p:blipFill>
          <a:blip r:embed="rId2"/>
          <a:stretch>
            <a:fillRect/>
          </a:stretch>
        </p:blipFill>
        <p:spPr>
          <a:xfrm>
            <a:off x="7353702" y="207818"/>
            <a:ext cx="4765561" cy="6487950"/>
          </a:xfrm>
        </p:spPr>
      </p:pic>
    </p:spTree>
    <p:extLst>
      <p:ext uri="{BB962C8B-B14F-4D97-AF65-F5344CB8AC3E}">
        <p14:creationId xmlns:p14="http://schemas.microsoft.com/office/powerpoint/2010/main" val="3737993258"/>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0D536-7B40-04F7-2367-64812F489868}"/>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5A8BADE3-06FE-DF08-1654-46C5D6C7E0CC}"/>
              </a:ext>
            </a:extLst>
          </p:cNvPr>
          <p:cNvSpPr>
            <a:spLocks noGrp="1"/>
          </p:cNvSpPr>
          <p:nvPr>
            <p:ph type="body" sz="half" idx="2"/>
          </p:nvPr>
        </p:nvSpPr>
        <p:spPr>
          <a:xfrm>
            <a:off x="72736" y="207818"/>
            <a:ext cx="6556663" cy="6650182"/>
          </a:xfrm>
        </p:spPr>
        <p:txBody>
          <a:bodyPr/>
          <a:lstStyle/>
          <a:p>
            <a:r>
              <a:rPr lang="en-US" sz="1800" b="1" dirty="0">
                <a:solidFill>
                  <a:schemeClr val="accent3">
                    <a:lumMod val="40000"/>
                    <a:lumOff val="60000"/>
                  </a:schemeClr>
                </a:solidFill>
              </a:rPr>
              <a:t>DISPLAY THE DIAMONDS DETAILS WHICH IS MANUFACTORED IN MUMBAI PLANT.</a:t>
            </a:r>
          </a:p>
          <a:p>
            <a:endParaRPr lang="en-US" sz="1800" b="1" dirty="0">
              <a:solidFill>
                <a:schemeClr val="accent3">
                  <a:lumMod val="40000"/>
                  <a:lumOff val="60000"/>
                </a:schemeClr>
              </a:solidFill>
            </a:endParaRPr>
          </a:p>
          <a:p>
            <a:r>
              <a:rPr lang="en-US" b="1" dirty="0"/>
              <a:t>SYNTAX:</a:t>
            </a:r>
          </a:p>
          <a:p>
            <a:r>
              <a:rPr lang="en-US" b="1" dirty="0"/>
              <a:t>select </a:t>
            </a:r>
            <a:r>
              <a:rPr lang="en-US" b="1" dirty="0" err="1"/>
              <a:t>manufactoring_details.Stone_ID,manufactoring_details.MFG_Plant</a:t>
            </a:r>
            <a:r>
              <a:rPr lang="en-US" b="1" dirty="0"/>
              <a:t>, </a:t>
            </a:r>
            <a:r>
              <a:rPr lang="en-US" b="1" dirty="0" err="1"/>
              <a:t>manufactoring_details.Cost_Amount,sales_details.Sale_Amount</a:t>
            </a:r>
            <a:r>
              <a:rPr lang="en-US" b="1" dirty="0"/>
              <a:t>, </a:t>
            </a:r>
            <a:r>
              <a:rPr lang="en-US" b="1" dirty="0" err="1"/>
              <a:t>sales_details.Sales_Date</a:t>
            </a:r>
            <a:r>
              <a:rPr lang="en-US" b="1" dirty="0"/>
              <a:t> from </a:t>
            </a:r>
            <a:r>
              <a:rPr lang="en-US" b="1" dirty="0" err="1"/>
              <a:t>manufactoring_details</a:t>
            </a:r>
            <a:r>
              <a:rPr lang="en-US" b="1" dirty="0"/>
              <a:t> left join </a:t>
            </a:r>
            <a:r>
              <a:rPr lang="en-US" b="1" dirty="0" err="1"/>
              <a:t>sales_details</a:t>
            </a:r>
            <a:r>
              <a:rPr lang="en-US" b="1" dirty="0"/>
              <a:t> on </a:t>
            </a:r>
            <a:r>
              <a:rPr lang="en-US" b="1" dirty="0" err="1"/>
              <a:t>manufactoring_details.Stone_ID</a:t>
            </a:r>
            <a:r>
              <a:rPr lang="en-US" b="1" dirty="0"/>
              <a:t>=</a:t>
            </a:r>
            <a:r>
              <a:rPr lang="en-US" b="1" dirty="0" err="1"/>
              <a:t>sales_details.Stone_idwhere</a:t>
            </a:r>
            <a:r>
              <a:rPr lang="en-US" b="1" dirty="0"/>
              <a:t> </a:t>
            </a:r>
            <a:r>
              <a:rPr lang="en-US" b="1" dirty="0" err="1"/>
              <a:t>MFG_Plant</a:t>
            </a:r>
            <a:r>
              <a:rPr lang="en-US" b="1" dirty="0"/>
              <a:t>="Mumbai";</a:t>
            </a:r>
          </a:p>
        </p:txBody>
      </p:sp>
      <p:pic>
        <p:nvPicPr>
          <p:cNvPr id="7" name="Content Placeholder 6">
            <a:extLst>
              <a:ext uri="{FF2B5EF4-FFF2-40B4-BE49-F238E27FC236}">
                <a16:creationId xmlns:a16="http://schemas.microsoft.com/office/drawing/2014/main" id="{C289BC01-29C0-8840-11DA-775E090EE8BD}"/>
              </a:ext>
            </a:extLst>
          </p:cNvPr>
          <p:cNvPicPr>
            <a:picLocks noGrp="1" noChangeAspect="1"/>
          </p:cNvPicPr>
          <p:nvPr>
            <p:ph idx="1"/>
          </p:nvPr>
        </p:nvPicPr>
        <p:blipFill>
          <a:blip r:embed="rId2"/>
          <a:stretch>
            <a:fillRect/>
          </a:stretch>
        </p:blipFill>
        <p:spPr>
          <a:xfrm>
            <a:off x="7333034" y="209102"/>
            <a:ext cx="4786229" cy="4687364"/>
          </a:xfrm>
        </p:spPr>
      </p:pic>
    </p:spTree>
    <p:extLst>
      <p:ext uri="{BB962C8B-B14F-4D97-AF65-F5344CB8AC3E}">
        <p14:creationId xmlns:p14="http://schemas.microsoft.com/office/powerpoint/2010/main" val="717357753"/>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475A7-F710-CC42-96DB-2BC86A53F05D}"/>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09A5B38B-9DCB-C5B6-9DB0-55B6E519E257}"/>
              </a:ext>
            </a:extLst>
          </p:cNvPr>
          <p:cNvSpPr>
            <a:spLocks noGrp="1"/>
          </p:cNvSpPr>
          <p:nvPr>
            <p:ph type="body" sz="half" idx="2"/>
          </p:nvPr>
        </p:nvSpPr>
        <p:spPr>
          <a:xfrm>
            <a:off x="72736" y="207818"/>
            <a:ext cx="6556663" cy="6650182"/>
          </a:xfrm>
        </p:spPr>
        <p:txBody>
          <a:bodyPr/>
          <a:lstStyle/>
          <a:p>
            <a:r>
              <a:rPr lang="en-US" sz="1800" b="1" dirty="0">
                <a:solidFill>
                  <a:schemeClr val="accent3">
                    <a:lumMod val="40000"/>
                    <a:lumOff val="60000"/>
                  </a:schemeClr>
                </a:solidFill>
              </a:rPr>
              <a:t>DISPLAY THE CUSTOMER DETAILS WHO ARE GETTING BONUS AMOUNT ON THE BASIS OF MAX SALES AMOUNT.</a:t>
            </a:r>
          </a:p>
          <a:p>
            <a:endParaRPr lang="en-US" sz="1800" b="1" dirty="0">
              <a:solidFill>
                <a:schemeClr val="accent3">
                  <a:lumMod val="40000"/>
                  <a:lumOff val="60000"/>
                </a:schemeClr>
              </a:solidFill>
            </a:endParaRPr>
          </a:p>
          <a:p>
            <a:r>
              <a:rPr lang="en-US" b="1" dirty="0"/>
              <a:t>SYNTAX:</a:t>
            </a:r>
          </a:p>
          <a:p>
            <a:endParaRPr lang="en-US" b="1" dirty="0"/>
          </a:p>
          <a:p>
            <a:r>
              <a:rPr lang="en-US" b="1" dirty="0"/>
              <a:t>select customer_details.Customer_Name,bonus.Stone_ID,bonus.Customer_ID, </a:t>
            </a:r>
            <a:r>
              <a:rPr lang="en-US" b="1" dirty="0" err="1"/>
              <a:t>bonus.bonus_Amount</a:t>
            </a:r>
            <a:r>
              <a:rPr lang="en-US" b="1" dirty="0"/>
              <a:t> from </a:t>
            </a:r>
            <a:r>
              <a:rPr lang="en-US" b="1" dirty="0" err="1"/>
              <a:t>bonusright</a:t>
            </a:r>
            <a:r>
              <a:rPr lang="en-US" b="1" dirty="0"/>
              <a:t> join </a:t>
            </a:r>
            <a:r>
              <a:rPr lang="en-US" b="1" dirty="0" err="1"/>
              <a:t>customer_details</a:t>
            </a:r>
            <a:r>
              <a:rPr lang="en-US" b="1" dirty="0"/>
              <a:t> on </a:t>
            </a:r>
            <a:r>
              <a:rPr lang="en-US" b="1" dirty="0" err="1"/>
              <a:t>customer_details.Customer_ID</a:t>
            </a:r>
            <a:r>
              <a:rPr lang="en-US" b="1" dirty="0"/>
              <a:t>=</a:t>
            </a:r>
            <a:r>
              <a:rPr lang="en-US" b="1" dirty="0" err="1"/>
              <a:t>bonus.customer_ID</a:t>
            </a:r>
            <a:r>
              <a:rPr lang="en-US" b="1" dirty="0"/>
              <a:t>;</a:t>
            </a:r>
          </a:p>
        </p:txBody>
      </p:sp>
      <p:pic>
        <p:nvPicPr>
          <p:cNvPr id="6" name="Content Placeholder 5">
            <a:extLst>
              <a:ext uri="{FF2B5EF4-FFF2-40B4-BE49-F238E27FC236}">
                <a16:creationId xmlns:a16="http://schemas.microsoft.com/office/drawing/2014/main" id="{F2214AA1-F866-53BC-DDC9-8FFEB676848C}"/>
              </a:ext>
            </a:extLst>
          </p:cNvPr>
          <p:cNvPicPr>
            <a:picLocks noGrp="1" noChangeAspect="1"/>
          </p:cNvPicPr>
          <p:nvPr>
            <p:ph idx="1"/>
          </p:nvPr>
        </p:nvPicPr>
        <p:blipFill>
          <a:blip r:embed="rId2"/>
          <a:stretch>
            <a:fillRect/>
          </a:stretch>
        </p:blipFill>
        <p:spPr>
          <a:xfrm>
            <a:off x="7348591" y="207818"/>
            <a:ext cx="4770673" cy="6153653"/>
          </a:xfrm>
        </p:spPr>
      </p:pic>
    </p:spTree>
    <p:extLst>
      <p:ext uri="{BB962C8B-B14F-4D97-AF65-F5344CB8AC3E}">
        <p14:creationId xmlns:p14="http://schemas.microsoft.com/office/powerpoint/2010/main" val="4166138164"/>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6DBB7-4015-AD15-3D07-A54E3AAC7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C0E6BD-A547-6D9A-D41E-6F184F1F309F}"/>
              </a:ext>
            </a:extLst>
          </p:cNvPr>
          <p:cNvSpPr>
            <a:spLocks noGrp="1"/>
          </p:cNvSpPr>
          <p:nvPr>
            <p:ph type="title"/>
          </p:nvPr>
        </p:nvSpPr>
        <p:spPr>
          <a:xfrm>
            <a:off x="84688" y="1007918"/>
            <a:ext cx="4850994" cy="1184564"/>
          </a:xfrm>
          <a:solidFill>
            <a:schemeClr val="accent2">
              <a:lumMod val="50000"/>
            </a:schemeClr>
          </a:solidFill>
          <a:effectLst>
            <a:outerShdw blurRad="50800" dist="38100" dir="2700000" algn="tl" rotWithShape="0">
              <a:prstClr val="black">
                <a:alpha val="40000"/>
              </a:prstClr>
            </a:outerShdw>
          </a:effectLst>
        </p:spPr>
        <p:txBody>
          <a:bodyPr numCol="1"/>
          <a:lstStyle/>
          <a:p>
            <a:r>
              <a:rPr lang="en-US" sz="4000" b="1" dirty="0"/>
              <a:t>VIEWS</a:t>
            </a:r>
          </a:p>
        </p:txBody>
      </p:sp>
      <p:pic>
        <p:nvPicPr>
          <p:cNvPr id="7" name="Content Placeholder 6">
            <a:extLst>
              <a:ext uri="{FF2B5EF4-FFF2-40B4-BE49-F238E27FC236}">
                <a16:creationId xmlns:a16="http://schemas.microsoft.com/office/drawing/2014/main" id="{EB171B5E-7673-175F-E18D-04641047B3AE}"/>
              </a:ext>
            </a:extLst>
          </p:cNvPr>
          <p:cNvPicPr>
            <a:picLocks noGrp="1" noChangeAspect="1"/>
          </p:cNvPicPr>
          <p:nvPr>
            <p:ph idx="1"/>
          </p:nvPr>
        </p:nvPicPr>
        <p:blipFill>
          <a:blip r:embed="rId2"/>
          <a:stretch>
            <a:fillRect/>
          </a:stretch>
        </p:blipFill>
        <p:spPr>
          <a:xfrm>
            <a:off x="6507751" y="0"/>
            <a:ext cx="5684249" cy="6858000"/>
          </a:xfrm>
        </p:spPr>
      </p:pic>
    </p:spTree>
    <p:extLst>
      <p:ext uri="{BB962C8B-B14F-4D97-AF65-F5344CB8AC3E}">
        <p14:creationId xmlns:p14="http://schemas.microsoft.com/office/powerpoint/2010/main" val="418625027"/>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1EF34-65FE-65F2-135A-0FA564052B0D}"/>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BDBAD44-52FE-101D-4A05-F5E154A832BB}"/>
              </a:ext>
            </a:extLst>
          </p:cNvPr>
          <p:cNvSpPr>
            <a:spLocks noGrp="1"/>
          </p:cNvSpPr>
          <p:nvPr>
            <p:ph type="body" sz="half" idx="2"/>
          </p:nvPr>
        </p:nvSpPr>
        <p:spPr>
          <a:xfrm>
            <a:off x="72736" y="207818"/>
            <a:ext cx="4318373" cy="6650182"/>
          </a:xfrm>
        </p:spPr>
        <p:txBody>
          <a:bodyPr/>
          <a:lstStyle/>
          <a:p>
            <a:r>
              <a:rPr lang="en-US" sz="2000" b="1" dirty="0">
                <a:solidFill>
                  <a:schemeClr val="accent2">
                    <a:lumMod val="60000"/>
                    <a:lumOff val="40000"/>
                  </a:schemeClr>
                </a:solidFill>
                <a:highlight>
                  <a:srgbClr val="008000"/>
                </a:highlight>
              </a:rPr>
              <a:t>CREATING VIEW AS DIAMOND HISTORY.</a:t>
            </a:r>
          </a:p>
          <a:p>
            <a:endParaRPr lang="en-US" sz="1800" b="1" dirty="0">
              <a:solidFill>
                <a:schemeClr val="accent3">
                  <a:lumMod val="40000"/>
                  <a:lumOff val="60000"/>
                </a:schemeClr>
              </a:solidFill>
            </a:endParaRPr>
          </a:p>
          <a:p>
            <a:r>
              <a:rPr lang="en-US" b="1" dirty="0"/>
              <a:t>SYNTAX:</a:t>
            </a:r>
          </a:p>
          <a:p>
            <a:r>
              <a:rPr lang="en-US" b="1" dirty="0"/>
              <a:t>create view </a:t>
            </a:r>
            <a:r>
              <a:rPr lang="en-US" b="1" dirty="0" err="1"/>
              <a:t>Diamond_history</a:t>
            </a:r>
            <a:r>
              <a:rPr lang="en-US" b="1" dirty="0"/>
              <a:t> as select diamond_details.Stone_ID,diamond_details.Shape,diamond_details.Color,diamond_details.Clarity,diamond_details.Carat,manufactoring_details.MFG_Plant,manufactoring_details.Cost_Amount,sales_details.Customer_ID, sales_details.Sales_Date,sales_details.Sale_Amount,transaction_details.Payment_mode,transaction_details.Transaction_ID,transaction_details.Transaction_date from </a:t>
            </a:r>
            <a:r>
              <a:rPr lang="en-US" b="1" dirty="0" err="1"/>
              <a:t>diamond_details</a:t>
            </a:r>
            <a:r>
              <a:rPr lang="en-US" b="1" dirty="0"/>
              <a:t> join </a:t>
            </a:r>
            <a:r>
              <a:rPr lang="en-US" b="1" dirty="0" err="1"/>
              <a:t>manufactoring_details</a:t>
            </a:r>
            <a:r>
              <a:rPr lang="en-US" b="1" dirty="0"/>
              <a:t> on </a:t>
            </a:r>
            <a:r>
              <a:rPr lang="en-US" b="1" dirty="0" err="1"/>
              <a:t>diamond_details.Stone_ID</a:t>
            </a:r>
            <a:r>
              <a:rPr lang="en-US" b="1" dirty="0"/>
              <a:t>=</a:t>
            </a:r>
            <a:r>
              <a:rPr lang="en-US" b="1" dirty="0" err="1"/>
              <a:t>manufactoring_details.Stone_IDjoin</a:t>
            </a:r>
            <a:r>
              <a:rPr lang="en-US" b="1" dirty="0"/>
              <a:t> </a:t>
            </a:r>
            <a:r>
              <a:rPr lang="en-US" b="1" dirty="0" err="1"/>
              <a:t>sales_details</a:t>
            </a:r>
            <a:r>
              <a:rPr lang="en-US" b="1" dirty="0"/>
              <a:t> on </a:t>
            </a:r>
            <a:r>
              <a:rPr lang="en-US" b="1" dirty="0" err="1"/>
              <a:t>manufactoring_details.Stone_ID</a:t>
            </a:r>
            <a:r>
              <a:rPr lang="en-US" b="1" dirty="0"/>
              <a:t>=</a:t>
            </a:r>
            <a:r>
              <a:rPr lang="en-US" b="1" dirty="0" err="1"/>
              <a:t>sales_details.Stone_idjoin</a:t>
            </a:r>
            <a:r>
              <a:rPr lang="en-US" b="1" dirty="0"/>
              <a:t> </a:t>
            </a:r>
            <a:r>
              <a:rPr lang="en-US" b="1" dirty="0" err="1"/>
              <a:t>transaction_details</a:t>
            </a:r>
            <a:r>
              <a:rPr lang="en-US" b="1" dirty="0"/>
              <a:t> on </a:t>
            </a:r>
            <a:r>
              <a:rPr lang="en-US" b="1" dirty="0" err="1"/>
              <a:t>sales_details.Customer_ID</a:t>
            </a:r>
            <a:r>
              <a:rPr lang="en-US" b="1" dirty="0"/>
              <a:t>=</a:t>
            </a:r>
            <a:r>
              <a:rPr lang="en-US" b="1" dirty="0" err="1"/>
              <a:t>transaction_details.Customer_ID</a:t>
            </a:r>
            <a:r>
              <a:rPr lang="en-US" b="1" dirty="0"/>
              <a:t>;</a:t>
            </a:r>
          </a:p>
        </p:txBody>
      </p:sp>
      <p:pic>
        <p:nvPicPr>
          <p:cNvPr id="7" name="Content Placeholder 6">
            <a:extLst>
              <a:ext uri="{FF2B5EF4-FFF2-40B4-BE49-F238E27FC236}">
                <a16:creationId xmlns:a16="http://schemas.microsoft.com/office/drawing/2014/main" id="{DF58FF25-2B81-D069-88A2-057C6D754510}"/>
              </a:ext>
            </a:extLst>
          </p:cNvPr>
          <p:cNvPicPr>
            <a:picLocks noGrp="1" noChangeAspect="1"/>
          </p:cNvPicPr>
          <p:nvPr>
            <p:ph idx="1"/>
          </p:nvPr>
        </p:nvPicPr>
        <p:blipFill>
          <a:blip r:embed="rId2"/>
          <a:stretch>
            <a:fillRect/>
          </a:stretch>
        </p:blipFill>
        <p:spPr>
          <a:xfrm>
            <a:off x="4440269" y="134076"/>
            <a:ext cx="7728155" cy="6650182"/>
          </a:xfrm>
        </p:spPr>
      </p:pic>
    </p:spTree>
    <p:extLst>
      <p:ext uri="{BB962C8B-B14F-4D97-AF65-F5344CB8AC3E}">
        <p14:creationId xmlns:p14="http://schemas.microsoft.com/office/powerpoint/2010/main" val="1249707356"/>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174270"/>
            <a:ext cx="9404723" cy="963650"/>
          </a:xfrm>
        </p:spPr>
        <p:txBody>
          <a:bodyPr/>
          <a:lstStyle/>
          <a:p>
            <a:r>
              <a:rPr lang="en-US" b="1" dirty="0"/>
              <a:t>ER-Diagram</a:t>
            </a:r>
          </a:p>
        </p:txBody>
      </p:sp>
      <p:pic>
        <p:nvPicPr>
          <p:cNvPr id="7" name="Content Placeholder 6">
            <a:extLst>
              <a:ext uri="{FF2B5EF4-FFF2-40B4-BE49-F238E27FC236}">
                <a16:creationId xmlns:a16="http://schemas.microsoft.com/office/drawing/2014/main" id="{FFECC25F-8DDD-72C4-713A-532C396F1E04}"/>
              </a:ext>
            </a:extLst>
          </p:cNvPr>
          <p:cNvPicPr>
            <a:picLocks noGrp="1" noChangeAspect="1"/>
          </p:cNvPicPr>
          <p:nvPr>
            <p:ph idx="1"/>
          </p:nvPr>
        </p:nvPicPr>
        <p:blipFill>
          <a:blip r:embed="rId2"/>
          <a:stretch>
            <a:fillRect/>
          </a:stretch>
        </p:blipFill>
        <p:spPr>
          <a:xfrm>
            <a:off x="203200" y="1137920"/>
            <a:ext cx="11734800" cy="5638800"/>
          </a:xfrm>
        </p:spPr>
      </p:pic>
    </p:spTree>
    <p:extLst>
      <p:ext uri="{BB962C8B-B14F-4D97-AF65-F5344CB8AC3E}">
        <p14:creationId xmlns:p14="http://schemas.microsoft.com/office/powerpoint/2010/main" val="1476019738"/>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C1405-E02A-99C3-BE8F-350ACF9E11AF}"/>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5FC3870F-C48D-FDDE-D433-7F16249B9E45}"/>
              </a:ext>
            </a:extLst>
          </p:cNvPr>
          <p:cNvSpPr>
            <a:spLocks noGrp="1"/>
          </p:cNvSpPr>
          <p:nvPr>
            <p:ph type="body" sz="half" idx="2"/>
          </p:nvPr>
        </p:nvSpPr>
        <p:spPr>
          <a:xfrm>
            <a:off x="72736" y="207818"/>
            <a:ext cx="4479599" cy="6650182"/>
          </a:xfrm>
        </p:spPr>
        <p:txBody>
          <a:bodyPr/>
          <a:lstStyle/>
          <a:p>
            <a:r>
              <a:rPr lang="en-US" sz="2000" b="1" dirty="0">
                <a:solidFill>
                  <a:schemeClr val="accent2">
                    <a:lumMod val="60000"/>
                    <a:lumOff val="40000"/>
                  </a:schemeClr>
                </a:solidFill>
                <a:highlight>
                  <a:srgbClr val="008000"/>
                </a:highlight>
              </a:rPr>
              <a:t>CREATING VIEW AS TRANSACTION HISTORY.</a:t>
            </a:r>
          </a:p>
          <a:p>
            <a:endParaRPr lang="en-US" sz="1800" b="1" dirty="0">
              <a:solidFill>
                <a:schemeClr val="accent3">
                  <a:lumMod val="40000"/>
                  <a:lumOff val="60000"/>
                </a:schemeClr>
              </a:solidFill>
            </a:endParaRPr>
          </a:p>
          <a:p>
            <a:r>
              <a:rPr lang="en-US" b="1" dirty="0"/>
              <a:t>SYNTAX:</a:t>
            </a:r>
          </a:p>
          <a:p>
            <a:endParaRPr lang="en-US" b="1" dirty="0"/>
          </a:p>
          <a:p>
            <a:r>
              <a:rPr lang="en-US" b="1" dirty="0"/>
              <a:t>create view </a:t>
            </a:r>
            <a:r>
              <a:rPr lang="en-US" b="1" dirty="0" err="1"/>
              <a:t>Transaction_history</a:t>
            </a:r>
            <a:r>
              <a:rPr lang="en-US" b="1" dirty="0"/>
              <a:t> </a:t>
            </a:r>
            <a:r>
              <a:rPr lang="en-US" b="1" dirty="0" err="1"/>
              <a:t>asselect</a:t>
            </a:r>
            <a:r>
              <a:rPr lang="en-US" b="1" dirty="0"/>
              <a:t> </a:t>
            </a:r>
            <a:r>
              <a:rPr lang="en-US" b="1" dirty="0" err="1"/>
              <a:t>customer_details.Customer_Name</a:t>
            </a:r>
            <a:r>
              <a:rPr lang="en-US" b="1" dirty="0"/>
              <a:t>, customer_dtails.City,customer_details.Contact,customer_details.Email_ID,transaction_details. </a:t>
            </a:r>
            <a:r>
              <a:rPr lang="en-US" b="1" dirty="0" err="1"/>
              <a:t>Customer_ID,transaction_details.Payment_mode</a:t>
            </a:r>
            <a:r>
              <a:rPr lang="en-US" b="1" dirty="0"/>
              <a:t>, transaction_details.Transaction_date,transaction_details.Transaction_ID,sales_details.Sale_Amount from </a:t>
            </a:r>
            <a:r>
              <a:rPr lang="en-US" b="1" dirty="0" err="1"/>
              <a:t>customer_details</a:t>
            </a:r>
            <a:r>
              <a:rPr lang="en-US" b="1" dirty="0"/>
              <a:t> join </a:t>
            </a:r>
            <a:r>
              <a:rPr lang="en-US" b="1" dirty="0" err="1"/>
              <a:t>transaction_details</a:t>
            </a:r>
            <a:r>
              <a:rPr lang="en-US" b="1" dirty="0"/>
              <a:t>   on </a:t>
            </a:r>
            <a:r>
              <a:rPr lang="en-US" b="1" dirty="0" err="1"/>
              <a:t>customer_details.Customer_ID</a:t>
            </a:r>
            <a:r>
              <a:rPr lang="en-US" b="1" dirty="0"/>
              <a:t>=</a:t>
            </a:r>
            <a:r>
              <a:rPr lang="en-US" b="1" dirty="0" err="1"/>
              <a:t>transaction_details.Customer_ID</a:t>
            </a:r>
            <a:r>
              <a:rPr lang="en-US" b="1" dirty="0"/>
              <a:t> join </a:t>
            </a:r>
            <a:r>
              <a:rPr lang="en-US" b="1" dirty="0" err="1"/>
              <a:t>sales_details</a:t>
            </a:r>
            <a:r>
              <a:rPr lang="en-US" b="1" dirty="0"/>
              <a:t> on </a:t>
            </a:r>
            <a:r>
              <a:rPr lang="en-US" b="1" dirty="0" err="1"/>
              <a:t>sales_details.Customer_ID</a:t>
            </a:r>
            <a:r>
              <a:rPr lang="en-US" b="1" dirty="0"/>
              <a:t>=</a:t>
            </a:r>
            <a:r>
              <a:rPr lang="en-US" b="1" dirty="0" err="1"/>
              <a:t>transaction_details.Customer_ID</a:t>
            </a:r>
            <a:r>
              <a:rPr lang="en-US" b="1" dirty="0"/>
              <a:t>;</a:t>
            </a:r>
          </a:p>
        </p:txBody>
      </p:sp>
      <p:pic>
        <p:nvPicPr>
          <p:cNvPr id="6" name="Content Placeholder 5">
            <a:extLst>
              <a:ext uri="{FF2B5EF4-FFF2-40B4-BE49-F238E27FC236}">
                <a16:creationId xmlns:a16="http://schemas.microsoft.com/office/drawing/2014/main" id="{78A3ACD9-746B-47D2-9039-AE48A8C26055}"/>
              </a:ext>
            </a:extLst>
          </p:cNvPr>
          <p:cNvPicPr>
            <a:picLocks noGrp="1" noChangeAspect="1"/>
          </p:cNvPicPr>
          <p:nvPr>
            <p:ph idx="1"/>
          </p:nvPr>
        </p:nvPicPr>
        <p:blipFill>
          <a:blip r:embed="rId2"/>
          <a:stretch>
            <a:fillRect/>
          </a:stretch>
        </p:blipFill>
        <p:spPr>
          <a:xfrm>
            <a:off x="4621161" y="108154"/>
            <a:ext cx="7541343" cy="6650181"/>
          </a:xfrm>
        </p:spPr>
      </p:pic>
    </p:spTree>
    <p:extLst>
      <p:ext uri="{BB962C8B-B14F-4D97-AF65-F5344CB8AC3E}">
        <p14:creationId xmlns:p14="http://schemas.microsoft.com/office/powerpoint/2010/main" val="3050519098"/>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52A0264-D46A-F6D2-AC15-0EF6B12BA27D}"/>
              </a:ext>
            </a:extLst>
          </p:cNvPr>
          <p:cNvPicPr>
            <a:picLocks noGrp="1" noChangeAspect="1"/>
          </p:cNvPicPr>
          <p:nvPr>
            <p:ph idx="1"/>
          </p:nvPr>
        </p:nvPicPr>
        <p:blipFill>
          <a:blip r:embed="rId2"/>
          <a:stretch>
            <a:fillRect/>
          </a:stretch>
        </p:blipFill>
        <p:spPr>
          <a:xfrm>
            <a:off x="0" y="1"/>
            <a:ext cx="12192000" cy="4752322"/>
          </a:xfrm>
        </p:spPr>
      </p:pic>
      <p:sp>
        <p:nvSpPr>
          <p:cNvPr id="4" name="Text Placeholder 3">
            <a:extLst>
              <a:ext uri="{FF2B5EF4-FFF2-40B4-BE49-F238E27FC236}">
                <a16:creationId xmlns:a16="http://schemas.microsoft.com/office/drawing/2014/main" id="{9A78E775-6FBF-9A0E-A970-AB622C5F3EFB}"/>
              </a:ext>
            </a:extLst>
          </p:cNvPr>
          <p:cNvSpPr>
            <a:spLocks noGrp="1"/>
          </p:cNvSpPr>
          <p:nvPr>
            <p:ph type="body" sz="half" idx="2"/>
          </p:nvPr>
        </p:nvSpPr>
        <p:spPr>
          <a:xfrm>
            <a:off x="0" y="4752323"/>
            <a:ext cx="4798142" cy="2105676"/>
          </a:xfrm>
          <a:solidFill>
            <a:schemeClr val="tx2">
              <a:lumMod val="25000"/>
            </a:schemeClr>
          </a:solidFill>
        </p:spPr>
        <p:txBody>
          <a:bodyPr>
            <a:normAutofit/>
          </a:bodyPr>
          <a:lstStyle/>
          <a:p>
            <a:r>
              <a:rPr lang="en-US" sz="2000" b="1" dirty="0">
                <a:solidFill>
                  <a:schemeClr val="accent2">
                    <a:lumMod val="40000"/>
                    <a:lumOff val="60000"/>
                  </a:schemeClr>
                </a:solidFill>
                <a:latin typeface="Algerian" panose="04020705040A02060702" pitchFamily="82" charset="0"/>
              </a:rPr>
              <a:t>PREPARED BY-</a:t>
            </a:r>
          </a:p>
          <a:p>
            <a:pPr>
              <a:spcBef>
                <a:spcPts val="600"/>
              </a:spcBef>
            </a:pPr>
            <a:r>
              <a:rPr lang="en-US" sz="2000" b="1" dirty="0">
                <a:solidFill>
                  <a:schemeClr val="accent2">
                    <a:lumMod val="40000"/>
                    <a:lumOff val="60000"/>
                  </a:schemeClr>
                </a:solidFill>
                <a:latin typeface="Algerian" panose="04020705040A02060702" pitchFamily="82" charset="0"/>
              </a:rPr>
              <a:t>RUSHIKESH PAWAR</a:t>
            </a:r>
          </a:p>
          <a:p>
            <a:pPr>
              <a:spcBef>
                <a:spcPts val="600"/>
              </a:spcBef>
            </a:pPr>
            <a:r>
              <a:rPr lang="en-US" sz="2000" b="1" dirty="0">
                <a:solidFill>
                  <a:schemeClr val="accent2">
                    <a:lumMod val="40000"/>
                    <a:lumOff val="60000"/>
                  </a:schemeClr>
                </a:solidFill>
                <a:latin typeface="Algerian" panose="04020705040A02060702" pitchFamily="82" charset="0"/>
              </a:rPr>
              <a:t>IT VEDANT</a:t>
            </a:r>
          </a:p>
          <a:p>
            <a:pPr>
              <a:spcBef>
                <a:spcPts val="600"/>
              </a:spcBef>
            </a:pPr>
            <a:r>
              <a:rPr lang="en-US" sz="2000" b="1" dirty="0">
                <a:solidFill>
                  <a:schemeClr val="accent2">
                    <a:lumMod val="40000"/>
                    <a:lumOff val="60000"/>
                  </a:schemeClr>
                </a:solidFill>
                <a:latin typeface="Algerian" panose="04020705040A02060702" pitchFamily="82" charset="0"/>
              </a:rPr>
              <a:t>T331 DATA SCIENCE &amp; ANALYTICS</a:t>
            </a:r>
          </a:p>
        </p:txBody>
      </p:sp>
    </p:spTree>
    <p:extLst>
      <p:ext uri="{BB962C8B-B14F-4D97-AF65-F5344CB8AC3E}">
        <p14:creationId xmlns:p14="http://schemas.microsoft.com/office/powerpoint/2010/main" val="1166909855"/>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81" y="109221"/>
            <a:ext cx="3401064" cy="723900"/>
          </a:xfrm>
          <a:solidFill>
            <a:schemeClr val="tx2">
              <a:lumMod val="25000"/>
            </a:schemeClr>
          </a:solidFill>
        </p:spPr>
        <p:txBody>
          <a:bodyPr/>
          <a:lstStyle/>
          <a:p>
            <a:r>
              <a:rPr lang="en-US" b="1" dirty="0">
                <a:solidFill>
                  <a:schemeClr val="bg2">
                    <a:lumMod val="20000"/>
                    <a:lumOff val="80000"/>
                  </a:schemeClr>
                </a:solidFill>
              </a:rPr>
              <a:t>Structure Of Table</a:t>
            </a:r>
          </a:p>
        </p:txBody>
      </p:sp>
      <p:sp>
        <p:nvSpPr>
          <p:cNvPr id="5" name="Content Placeholder 4"/>
          <p:cNvSpPr>
            <a:spLocks noGrp="1"/>
          </p:cNvSpPr>
          <p:nvPr>
            <p:ph idx="1"/>
          </p:nvPr>
        </p:nvSpPr>
        <p:spPr>
          <a:xfrm>
            <a:off x="6979920" y="1051561"/>
            <a:ext cx="5079999" cy="3794759"/>
          </a:xfrm>
        </p:spPr>
        <p:txBody>
          <a:bodyPr/>
          <a:lstStyle/>
          <a:p>
            <a:endParaRPr lang="en-US" dirty="0"/>
          </a:p>
        </p:txBody>
      </p:sp>
      <p:sp>
        <p:nvSpPr>
          <p:cNvPr id="6" name="Text Placeholder 5"/>
          <p:cNvSpPr>
            <a:spLocks noGrp="1"/>
          </p:cNvSpPr>
          <p:nvPr>
            <p:ph type="body" sz="half" idx="2"/>
          </p:nvPr>
        </p:nvSpPr>
        <p:spPr>
          <a:xfrm>
            <a:off x="132081" y="1051562"/>
            <a:ext cx="6654799" cy="5697218"/>
          </a:xfrm>
        </p:spPr>
        <p:txBody>
          <a:bodyPr/>
          <a:lstStyle/>
          <a:p>
            <a:r>
              <a:rPr lang="en-US" b="1" dirty="0" err="1"/>
              <a:t>Diamond_details</a:t>
            </a:r>
            <a:r>
              <a:rPr lang="en-US" b="1" dirty="0"/>
              <a:t> Table</a:t>
            </a:r>
          </a:p>
          <a:p>
            <a:endParaRPr lang="en-US" dirty="0"/>
          </a:p>
          <a:p>
            <a:r>
              <a:rPr lang="en-US" dirty="0"/>
              <a:t>The diamond details table stores important information about the diamonds in inventory. </a:t>
            </a:r>
          </a:p>
          <a:p>
            <a:endParaRPr lang="en-US" dirty="0"/>
          </a:p>
          <a:p>
            <a:r>
              <a:rPr lang="en-US" b="1" dirty="0"/>
              <a:t>Syntax;</a:t>
            </a:r>
          </a:p>
          <a:p>
            <a:r>
              <a:rPr lang="en-US" dirty="0"/>
              <a:t>Create table </a:t>
            </a:r>
            <a:r>
              <a:rPr lang="en-US" dirty="0" err="1"/>
              <a:t>Diamond_details</a:t>
            </a:r>
            <a:r>
              <a:rPr lang="en-US" dirty="0"/>
              <a:t> </a:t>
            </a:r>
          </a:p>
          <a:p>
            <a:r>
              <a:rPr lang="en-US" dirty="0"/>
              <a:t>(</a:t>
            </a:r>
            <a:r>
              <a:rPr lang="en-US" dirty="0" err="1"/>
              <a:t>Stone_ID</a:t>
            </a:r>
            <a:r>
              <a:rPr lang="en-US" dirty="0"/>
              <a:t> varchar(30) primary </a:t>
            </a:r>
            <a:r>
              <a:rPr lang="en-US" dirty="0" err="1"/>
              <a:t>key,Color</a:t>
            </a:r>
            <a:r>
              <a:rPr lang="en-US" dirty="0"/>
              <a:t> varchar(20),Clarity varchar(20),Carat decimal(5,2),Shape varchar(20),Lab varchar(20),Status varchar(30));</a:t>
            </a:r>
          </a:p>
          <a:p>
            <a:r>
              <a:rPr lang="en-US" dirty="0"/>
              <a:t>desc </a:t>
            </a:r>
            <a:r>
              <a:rPr lang="en-US" dirty="0" err="1"/>
              <a:t>diamond_details</a:t>
            </a:r>
            <a:r>
              <a:rPr lang="en-US" dirty="0"/>
              <a:t>;</a:t>
            </a:r>
          </a:p>
        </p:txBody>
      </p:sp>
      <p:pic>
        <p:nvPicPr>
          <p:cNvPr id="8" name="Picture 7">
            <a:extLst>
              <a:ext uri="{FF2B5EF4-FFF2-40B4-BE49-F238E27FC236}">
                <a16:creationId xmlns:a16="http://schemas.microsoft.com/office/drawing/2014/main" id="{0508CF79-6B8A-AB9F-2A5E-493B7FCDFDE7}"/>
              </a:ext>
            </a:extLst>
          </p:cNvPr>
          <p:cNvPicPr>
            <a:picLocks noChangeAspect="1"/>
          </p:cNvPicPr>
          <p:nvPr/>
        </p:nvPicPr>
        <p:blipFill>
          <a:blip r:embed="rId2"/>
          <a:stretch>
            <a:fillRect/>
          </a:stretch>
        </p:blipFill>
        <p:spPr>
          <a:xfrm>
            <a:off x="7081519" y="1132841"/>
            <a:ext cx="4876800" cy="3713479"/>
          </a:xfrm>
          <a:prstGeom prst="rect">
            <a:avLst/>
          </a:prstGeom>
        </p:spPr>
      </p:pic>
    </p:spTree>
    <p:extLst>
      <p:ext uri="{BB962C8B-B14F-4D97-AF65-F5344CB8AC3E}">
        <p14:creationId xmlns:p14="http://schemas.microsoft.com/office/powerpoint/2010/main" val="4101607575"/>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586F7-3E05-8B3C-511F-5CBB0CBE3A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507C0-A1CF-52C4-758C-B05C3D2839B7}"/>
              </a:ext>
            </a:extLst>
          </p:cNvPr>
          <p:cNvSpPr>
            <a:spLocks noGrp="1"/>
          </p:cNvSpPr>
          <p:nvPr>
            <p:ph type="title"/>
          </p:nvPr>
        </p:nvSpPr>
        <p:spPr>
          <a:xfrm>
            <a:off x="132081" y="109221"/>
            <a:ext cx="3401064" cy="723900"/>
          </a:xfrm>
          <a:solidFill>
            <a:schemeClr val="tx2">
              <a:lumMod val="25000"/>
            </a:schemeClr>
          </a:solidFill>
        </p:spPr>
        <p:txBody>
          <a:bodyPr/>
          <a:lstStyle/>
          <a:p>
            <a:r>
              <a:rPr lang="en-US" b="1" dirty="0">
                <a:solidFill>
                  <a:schemeClr val="bg2">
                    <a:lumMod val="20000"/>
                    <a:lumOff val="80000"/>
                  </a:schemeClr>
                </a:solidFill>
              </a:rPr>
              <a:t>Structure Of Table</a:t>
            </a:r>
          </a:p>
        </p:txBody>
      </p:sp>
      <p:pic>
        <p:nvPicPr>
          <p:cNvPr id="4" name="Content Placeholder 3">
            <a:extLst>
              <a:ext uri="{FF2B5EF4-FFF2-40B4-BE49-F238E27FC236}">
                <a16:creationId xmlns:a16="http://schemas.microsoft.com/office/drawing/2014/main" id="{4A1C89EB-BB56-27BF-50A5-49C5D2116397}"/>
              </a:ext>
            </a:extLst>
          </p:cNvPr>
          <p:cNvPicPr>
            <a:picLocks noGrp="1" noChangeAspect="1"/>
          </p:cNvPicPr>
          <p:nvPr>
            <p:ph idx="1"/>
          </p:nvPr>
        </p:nvPicPr>
        <p:blipFill>
          <a:blip r:embed="rId2"/>
          <a:stretch>
            <a:fillRect/>
          </a:stretch>
        </p:blipFill>
        <p:spPr>
          <a:xfrm>
            <a:off x="7362524" y="1051562"/>
            <a:ext cx="4616115" cy="2651734"/>
          </a:xfrm>
        </p:spPr>
      </p:pic>
      <p:sp>
        <p:nvSpPr>
          <p:cNvPr id="6" name="Text Placeholder 5">
            <a:extLst>
              <a:ext uri="{FF2B5EF4-FFF2-40B4-BE49-F238E27FC236}">
                <a16:creationId xmlns:a16="http://schemas.microsoft.com/office/drawing/2014/main" id="{06576D85-6872-5DEA-9139-5D5CF119706A}"/>
              </a:ext>
            </a:extLst>
          </p:cNvPr>
          <p:cNvSpPr>
            <a:spLocks noGrp="1"/>
          </p:cNvSpPr>
          <p:nvPr>
            <p:ph type="body" sz="half" idx="2"/>
          </p:nvPr>
        </p:nvSpPr>
        <p:spPr>
          <a:xfrm>
            <a:off x="132081" y="1051562"/>
            <a:ext cx="6654799" cy="5697218"/>
          </a:xfrm>
        </p:spPr>
        <p:txBody>
          <a:bodyPr/>
          <a:lstStyle/>
          <a:p>
            <a:r>
              <a:rPr lang="en-US" b="1" dirty="0"/>
              <a:t>Manufactoring_details Table</a:t>
            </a:r>
          </a:p>
          <a:p>
            <a:endParaRPr lang="en-US" b="1" dirty="0"/>
          </a:p>
          <a:p>
            <a:r>
              <a:rPr lang="en-US" dirty="0"/>
              <a:t>The </a:t>
            </a:r>
            <a:r>
              <a:rPr lang="en-US" dirty="0" err="1"/>
              <a:t>Manufactoring</a:t>
            </a:r>
            <a:r>
              <a:rPr lang="en-US" dirty="0"/>
              <a:t> details table stores information related to the production like </a:t>
            </a:r>
            <a:r>
              <a:rPr lang="en-US" dirty="0" err="1"/>
              <a:t>mfg</a:t>
            </a:r>
            <a:r>
              <a:rPr lang="en-US" dirty="0"/>
              <a:t> plant , date and cost for making it final product.</a:t>
            </a:r>
          </a:p>
          <a:p>
            <a:endParaRPr lang="en-US" b="1" dirty="0"/>
          </a:p>
          <a:p>
            <a:r>
              <a:rPr lang="en-US" b="1" dirty="0"/>
              <a:t>Syntax:</a:t>
            </a:r>
          </a:p>
          <a:p>
            <a:r>
              <a:rPr lang="en-US" dirty="0"/>
              <a:t>create table </a:t>
            </a:r>
            <a:r>
              <a:rPr lang="en-US" dirty="0" err="1"/>
              <a:t>Manufactoring_details</a:t>
            </a:r>
            <a:endParaRPr lang="en-US" dirty="0"/>
          </a:p>
          <a:p>
            <a:r>
              <a:rPr lang="en-US" dirty="0"/>
              <a:t>(Stone_ID varchar(30) primary </a:t>
            </a:r>
            <a:r>
              <a:rPr lang="en-US" dirty="0" err="1"/>
              <a:t>key,MFG_ID</a:t>
            </a:r>
            <a:r>
              <a:rPr lang="en-US" dirty="0"/>
              <a:t> varchar(20),</a:t>
            </a:r>
            <a:r>
              <a:rPr lang="en-US" dirty="0" err="1"/>
              <a:t>MFG_Date</a:t>
            </a:r>
            <a:r>
              <a:rPr lang="en-US" dirty="0"/>
              <a:t> </a:t>
            </a:r>
            <a:r>
              <a:rPr lang="en-US" dirty="0" err="1"/>
              <a:t>date,MFG_Plant</a:t>
            </a:r>
            <a:r>
              <a:rPr lang="en-US" dirty="0"/>
              <a:t> varchar(30),</a:t>
            </a:r>
            <a:r>
              <a:rPr lang="en-US" dirty="0" err="1"/>
              <a:t>Cost_Rate</a:t>
            </a:r>
            <a:r>
              <a:rPr lang="en-US" dirty="0"/>
              <a:t> </a:t>
            </a:r>
            <a:r>
              <a:rPr lang="en-US" dirty="0" err="1"/>
              <a:t>int,Cost_Amount</a:t>
            </a:r>
            <a:r>
              <a:rPr lang="en-US" dirty="0"/>
              <a:t> int);</a:t>
            </a:r>
          </a:p>
          <a:p>
            <a:r>
              <a:rPr lang="en-US" dirty="0"/>
              <a:t>desc </a:t>
            </a:r>
            <a:r>
              <a:rPr lang="en-US" dirty="0" err="1"/>
              <a:t>manufactoring_details</a:t>
            </a:r>
            <a:r>
              <a:rPr lang="en-US" dirty="0"/>
              <a:t>;</a:t>
            </a:r>
          </a:p>
          <a:p>
            <a:endParaRPr lang="en-US" b="1" dirty="0"/>
          </a:p>
        </p:txBody>
      </p:sp>
    </p:spTree>
    <p:extLst>
      <p:ext uri="{BB962C8B-B14F-4D97-AF65-F5344CB8AC3E}">
        <p14:creationId xmlns:p14="http://schemas.microsoft.com/office/powerpoint/2010/main" val="3962586657"/>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62F7B-D184-E7E9-97A1-98B8A9B517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8897B-B0AE-9DAB-6C6E-E7AB11B98BA9}"/>
              </a:ext>
            </a:extLst>
          </p:cNvPr>
          <p:cNvSpPr>
            <a:spLocks noGrp="1"/>
          </p:cNvSpPr>
          <p:nvPr>
            <p:ph type="title"/>
          </p:nvPr>
        </p:nvSpPr>
        <p:spPr>
          <a:xfrm>
            <a:off x="132081" y="109221"/>
            <a:ext cx="3401064" cy="723900"/>
          </a:xfrm>
          <a:solidFill>
            <a:schemeClr val="tx2">
              <a:lumMod val="25000"/>
            </a:schemeClr>
          </a:solidFill>
        </p:spPr>
        <p:txBody>
          <a:bodyPr/>
          <a:lstStyle/>
          <a:p>
            <a:r>
              <a:rPr lang="en-US" b="1" dirty="0">
                <a:solidFill>
                  <a:schemeClr val="bg2">
                    <a:lumMod val="20000"/>
                    <a:lumOff val="80000"/>
                  </a:schemeClr>
                </a:solidFill>
              </a:rPr>
              <a:t>Structure Of Table</a:t>
            </a:r>
          </a:p>
        </p:txBody>
      </p:sp>
      <p:sp>
        <p:nvSpPr>
          <p:cNvPr id="6" name="Text Placeholder 5">
            <a:extLst>
              <a:ext uri="{FF2B5EF4-FFF2-40B4-BE49-F238E27FC236}">
                <a16:creationId xmlns:a16="http://schemas.microsoft.com/office/drawing/2014/main" id="{FCE3406F-F358-19E6-C218-DA2C8067AA4A}"/>
              </a:ext>
            </a:extLst>
          </p:cNvPr>
          <p:cNvSpPr>
            <a:spLocks noGrp="1"/>
          </p:cNvSpPr>
          <p:nvPr>
            <p:ph type="body" sz="half" idx="2"/>
          </p:nvPr>
        </p:nvSpPr>
        <p:spPr>
          <a:xfrm>
            <a:off x="132081" y="1051562"/>
            <a:ext cx="6654799" cy="5697218"/>
          </a:xfrm>
        </p:spPr>
        <p:txBody>
          <a:bodyPr/>
          <a:lstStyle/>
          <a:p>
            <a:r>
              <a:rPr lang="en-US" b="1" dirty="0" err="1"/>
              <a:t>Sales_details</a:t>
            </a:r>
            <a:r>
              <a:rPr lang="en-US" b="1" dirty="0"/>
              <a:t> Table</a:t>
            </a:r>
          </a:p>
          <a:p>
            <a:endParaRPr lang="en-US" b="1" dirty="0"/>
          </a:p>
          <a:p>
            <a:r>
              <a:rPr lang="en-US" dirty="0"/>
              <a:t>Sales details table in a </a:t>
            </a:r>
            <a:r>
              <a:rPr lang="en-US" b="1" dirty="0"/>
              <a:t>Diamond Inventory and Sales Management System</a:t>
            </a:r>
            <a:r>
              <a:rPr lang="en-US" dirty="0"/>
              <a:t> is used to store information about the sales transactions related to diamonds. This table typically records the details of each sale, including the diamond sold, the customer who made the purchase, the sales amount, and other relevant transaction data.</a:t>
            </a:r>
          </a:p>
          <a:p>
            <a:endParaRPr lang="en-US" b="1" dirty="0"/>
          </a:p>
          <a:p>
            <a:r>
              <a:rPr lang="en-US" b="1" dirty="0"/>
              <a:t>Syntax:</a:t>
            </a:r>
          </a:p>
          <a:p>
            <a:r>
              <a:rPr lang="en-US" dirty="0"/>
              <a:t>create table </a:t>
            </a:r>
            <a:r>
              <a:rPr lang="en-US" dirty="0" err="1"/>
              <a:t>Sales_details</a:t>
            </a:r>
            <a:endParaRPr lang="en-US" dirty="0"/>
          </a:p>
          <a:p>
            <a:r>
              <a:rPr lang="en-US" dirty="0"/>
              <a:t>(Stone_ID varchar(30) primary </a:t>
            </a:r>
            <a:r>
              <a:rPr lang="en-US" dirty="0" err="1"/>
              <a:t>key,Sales_ID</a:t>
            </a:r>
            <a:r>
              <a:rPr lang="en-US" dirty="0"/>
              <a:t> varchar(30),</a:t>
            </a:r>
            <a:r>
              <a:rPr lang="en-US" dirty="0" err="1"/>
              <a:t>Sales_Date</a:t>
            </a:r>
            <a:r>
              <a:rPr lang="en-US" dirty="0"/>
              <a:t> </a:t>
            </a:r>
            <a:r>
              <a:rPr lang="en-US" dirty="0" err="1"/>
              <a:t>date,Customer_ID</a:t>
            </a:r>
            <a:r>
              <a:rPr lang="en-US" dirty="0"/>
              <a:t> varchar(30),</a:t>
            </a:r>
            <a:r>
              <a:rPr lang="en-US" dirty="0" err="1"/>
              <a:t>Sale_Rate</a:t>
            </a:r>
            <a:r>
              <a:rPr lang="en-US" dirty="0"/>
              <a:t> </a:t>
            </a:r>
            <a:r>
              <a:rPr lang="en-US" dirty="0" err="1"/>
              <a:t>int,Sale_Amount</a:t>
            </a:r>
            <a:r>
              <a:rPr lang="en-US" dirty="0"/>
              <a:t> int);</a:t>
            </a:r>
          </a:p>
          <a:p>
            <a:r>
              <a:rPr lang="en-US" dirty="0"/>
              <a:t>desc </a:t>
            </a:r>
            <a:r>
              <a:rPr lang="en-US" dirty="0" err="1"/>
              <a:t>Sales_details</a:t>
            </a:r>
            <a:r>
              <a:rPr lang="en-US" dirty="0"/>
              <a:t>;</a:t>
            </a:r>
          </a:p>
          <a:p>
            <a:r>
              <a:rPr lang="en-US" dirty="0"/>
              <a:t>alter table </a:t>
            </a:r>
            <a:r>
              <a:rPr lang="en-US" dirty="0" err="1"/>
              <a:t>Sales_details</a:t>
            </a:r>
            <a:r>
              <a:rPr lang="en-US" dirty="0"/>
              <a:t> drop primary key;</a:t>
            </a:r>
          </a:p>
          <a:p>
            <a:r>
              <a:rPr lang="en-US" dirty="0"/>
              <a:t>ALTER TABLE </a:t>
            </a:r>
            <a:r>
              <a:rPr lang="en-US" dirty="0" err="1"/>
              <a:t>Sales_details</a:t>
            </a:r>
            <a:r>
              <a:rPr lang="en-US" dirty="0"/>
              <a:t> ADD PRIMARY KEY (</a:t>
            </a:r>
            <a:r>
              <a:rPr lang="en-US" dirty="0" err="1"/>
              <a:t>Customer_ID</a:t>
            </a:r>
            <a:r>
              <a:rPr lang="en-US" dirty="0"/>
              <a:t>);</a:t>
            </a:r>
          </a:p>
        </p:txBody>
      </p:sp>
      <p:pic>
        <p:nvPicPr>
          <p:cNvPr id="8" name="Content Placeholder 7">
            <a:extLst>
              <a:ext uri="{FF2B5EF4-FFF2-40B4-BE49-F238E27FC236}">
                <a16:creationId xmlns:a16="http://schemas.microsoft.com/office/drawing/2014/main" id="{5CFBEAC3-0FEB-305E-69E0-E6A10D4B6BBD}"/>
              </a:ext>
            </a:extLst>
          </p:cNvPr>
          <p:cNvPicPr>
            <a:picLocks noGrp="1" noChangeAspect="1"/>
          </p:cNvPicPr>
          <p:nvPr>
            <p:ph idx="1"/>
          </p:nvPr>
        </p:nvPicPr>
        <p:blipFill>
          <a:blip r:embed="rId2"/>
          <a:stretch>
            <a:fillRect/>
          </a:stretch>
        </p:blipFill>
        <p:spPr>
          <a:xfrm>
            <a:off x="7333159" y="1051562"/>
            <a:ext cx="4726760" cy="3225601"/>
          </a:xfrm>
        </p:spPr>
      </p:pic>
    </p:spTree>
    <p:extLst>
      <p:ext uri="{BB962C8B-B14F-4D97-AF65-F5344CB8AC3E}">
        <p14:creationId xmlns:p14="http://schemas.microsoft.com/office/powerpoint/2010/main" val="2742637739"/>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ED018-3572-D935-4AA9-EE3A5B8272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D96031-4B09-F32E-7F52-049A45E2C103}"/>
              </a:ext>
            </a:extLst>
          </p:cNvPr>
          <p:cNvSpPr>
            <a:spLocks noGrp="1"/>
          </p:cNvSpPr>
          <p:nvPr>
            <p:ph type="title"/>
          </p:nvPr>
        </p:nvSpPr>
        <p:spPr>
          <a:xfrm>
            <a:off x="132081" y="109221"/>
            <a:ext cx="3401064" cy="723900"/>
          </a:xfrm>
          <a:solidFill>
            <a:schemeClr val="tx2">
              <a:lumMod val="25000"/>
            </a:schemeClr>
          </a:solidFill>
        </p:spPr>
        <p:txBody>
          <a:bodyPr/>
          <a:lstStyle/>
          <a:p>
            <a:r>
              <a:rPr lang="en-US" b="1" dirty="0">
                <a:solidFill>
                  <a:schemeClr val="bg2">
                    <a:lumMod val="20000"/>
                    <a:lumOff val="80000"/>
                  </a:schemeClr>
                </a:solidFill>
              </a:rPr>
              <a:t>Structure Of Table</a:t>
            </a:r>
          </a:p>
        </p:txBody>
      </p:sp>
      <p:sp>
        <p:nvSpPr>
          <p:cNvPr id="6" name="Text Placeholder 5">
            <a:extLst>
              <a:ext uri="{FF2B5EF4-FFF2-40B4-BE49-F238E27FC236}">
                <a16:creationId xmlns:a16="http://schemas.microsoft.com/office/drawing/2014/main" id="{18431F77-53FC-FD58-4563-D1BC49D546BA}"/>
              </a:ext>
            </a:extLst>
          </p:cNvPr>
          <p:cNvSpPr>
            <a:spLocks noGrp="1"/>
          </p:cNvSpPr>
          <p:nvPr>
            <p:ph type="body" sz="half" idx="2"/>
          </p:nvPr>
        </p:nvSpPr>
        <p:spPr>
          <a:xfrm>
            <a:off x="132081" y="1051562"/>
            <a:ext cx="6654799" cy="5697218"/>
          </a:xfrm>
        </p:spPr>
        <p:txBody>
          <a:bodyPr/>
          <a:lstStyle/>
          <a:p>
            <a:r>
              <a:rPr lang="en-US" b="1" dirty="0" err="1"/>
              <a:t>Customer_details</a:t>
            </a:r>
            <a:r>
              <a:rPr lang="en-US" b="1" dirty="0"/>
              <a:t> Table</a:t>
            </a:r>
          </a:p>
          <a:p>
            <a:endParaRPr lang="en-US" dirty="0"/>
          </a:p>
          <a:p>
            <a:r>
              <a:rPr lang="en-US" dirty="0"/>
              <a:t>Customer details table stores information related to customers in a </a:t>
            </a:r>
            <a:r>
              <a:rPr lang="en-US" b="1" dirty="0"/>
              <a:t>Diamond Inventory and Sales Management System</a:t>
            </a:r>
            <a:r>
              <a:rPr lang="en-US" dirty="0"/>
              <a:t>. This table is crucial for maintaining customer records and helps in tracking customer behavior, preferences, and purchase history. The data in this table can be used for customer relationship management (CRM), marketing strategies, and analyzing customer buying patterns.</a:t>
            </a:r>
          </a:p>
          <a:p>
            <a:endParaRPr lang="en-US" dirty="0"/>
          </a:p>
          <a:p>
            <a:r>
              <a:rPr lang="en-US" b="1" dirty="0"/>
              <a:t>Syntax:</a:t>
            </a:r>
          </a:p>
          <a:p>
            <a:endParaRPr lang="en-US" dirty="0"/>
          </a:p>
          <a:p>
            <a:r>
              <a:rPr lang="en-US" dirty="0"/>
              <a:t>create table </a:t>
            </a:r>
            <a:r>
              <a:rPr lang="en-US" dirty="0" err="1"/>
              <a:t>Customer_details</a:t>
            </a:r>
            <a:endParaRPr lang="en-US" dirty="0"/>
          </a:p>
          <a:p>
            <a:r>
              <a:rPr lang="en-US" dirty="0"/>
              <a:t>(</a:t>
            </a:r>
            <a:r>
              <a:rPr lang="en-US" dirty="0" err="1"/>
              <a:t>Sr_no</a:t>
            </a:r>
            <a:r>
              <a:rPr lang="en-US" dirty="0"/>
              <a:t> </a:t>
            </a:r>
            <a:r>
              <a:rPr lang="en-US" dirty="0" err="1"/>
              <a:t>int,Customer_ID</a:t>
            </a:r>
            <a:r>
              <a:rPr lang="en-US" dirty="0"/>
              <a:t> varchar(30) primary </a:t>
            </a:r>
            <a:r>
              <a:rPr lang="en-US" dirty="0" err="1"/>
              <a:t>key,Customer_Name</a:t>
            </a:r>
            <a:r>
              <a:rPr lang="en-US" dirty="0"/>
              <a:t> varchar(30),Contact </a:t>
            </a:r>
            <a:r>
              <a:rPr lang="en-US" dirty="0" err="1"/>
              <a:t>bigint,City</a:t>
            </a:r>
            <a:r>
              <a:rPr lang="en-US" dirty="0"/>
              <a:t> varchar(20),</a:t>
            </a:r>
            <a:r>
              <a:rPr lang="en-US" dirty="0" err="1"/>
              <a:t>Email_ID</a:t>
            </a:r>
            <a:r>
              <a:rPr lang="en-US" dirty="0"/>
              <a:t> varchar(40));</a:t>
            </a:r>
          </a:p>
          <a:p>
            <a:r>
              <a:rPr lang="en-US" dirty="0"/>
              <a:t>desc </a:t>
            </a:r>
            <a:r>
              <a:rPr lang="en-US" dirty="0" err="1"/>
              <a:t>customer_details</a:t>
            </a:r>
            <a:r>
              <a:rPr lang="en-US" dirty="0"/>
              <a:t>;</a:t>
            </a:r>
          </a:p>
        </p:txBody>
      </p:sp>
      <p:pic>
        <p:nvPicPr>
          <p:cNvPr id="7" name="Content Placeholder 6">
            <a:extLst>
              <a:ext uri="{FF2B5EF4-FFF2-40B4-BE49-F238E27FC236}">
                <a16:creationId xmlns:a16="http://schemas.microsoft.com/office/drawing/2014/main" id="{4A6138C8-1CC1-DBF8-EE5C-E6B50BFF03F0}"/>
              </a:ext>
            </a:extLst>
          </p:cNvPr>
          <p:cNvPicPr>
            <a:picLocks noGrp="1" noChangeAspect="1"/>
          </p:cNvPicPr>
          <p:nvPr>
            <p:ph idx="1"/>
          </p:nvPr>
        </p:nvPicPr>
        <p:blipFill>
          <a:blip r:embed="rId2"/>
          <a:stretch>
            <a:fillRect/>
          </a:stretch>
        </p:blipFill>
        <p:spPr>
          <a:xfrm>
            <a:off x="7295671" y="1051562"/>
            <a:ext cx="4764248" cy="3632198"/>
          </a:xfrm>
        </p:spPr>
      </p:pic>
    </p:spTree>
    <p:extLst>
      <p:ext uri="{BB962C8B-B14F-4D97-AF65-F5344CB8AC3E}">
        <p14:creationId xmlns:p14="http://schemas.microsoft.com/office/powerpoint/2010/main" val="1211574451"/>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84682-42C8-7FA0-454D-C568554262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B58B7D-7AA8-90BE-DF74-E7D1329989CE}"/>
              </a:ext>
            </a:extLst>
          </p:cNvPr>
          <p:cNvSpPr>
            <a:spLocks noGrp="1"/>
          </p:cNvSpPr>
          <p:nvPr>
            <p:ph type="title"/>
          </p:nvPr>
        </p:nvSpPr>
        <p:spPr>
          <a:xfrm>
            <a:off x="132081" y="109221"/>
            <a:ext cx="3401064" cy="723900"/>
          </a:xfrm>
          <a:solidFill>
            <a:schemeClr val="tx2">
              <a:lumMod val="25000"/>
            </a:schemeClr>
          </a:solidFill>
        </p:spPr>
        <p:txBody>
          <a:bodyPr/>
          <a:lstStyle/>
          <a:p>
            <a:r>
              <a:rPr lang="en-US" b="1" dirty="0">
                <a:solidFill>
                  <a:schemeClr val="bg2">
                    <a:lumMod val="20000"/>
                    <a:lumOff val="80000"/>
                  </a:schemeClr>
                </a:solidFill>
              </a:rPr>
              <a:t>Structure Of Table</a:t>
            </a:r>
          </a:p>
        </p:txBody>
      </p:sp>
      <p:sp>
        <p:nvSpPr>
          <p:cNvPr id="6" name="Text Placeholder 5">
            <a:extLst>
              <a:ext uri="{FF2B5EF4-FFF2-40B4-BE49-F238E27FC236}">
                <a16:creationId xmlns:a16="http://schemas.microsoft.com/office/drawing/2014/main" id="{DFA6D5DA-9803-5A96-FEA2-7F40AE19A28C}"/>
              </a:ext>
            </a:extLst>
          </p:cNvPr>
          <p:cNvSpPr>
            <a:spLocks noGrp="1"/>
          </p:cNvSpPr>
          <p:nvPr>
            <p:ph type="body" sz="half" idx="2"/>
          </p:nvPr>
        </p:nvSpPr>
        <p:spPr>
          <a:xfrm>
            <a:off x="132081" y="1051562"/>
            <a:ext cx="6654799" cy="5697218"/>
          </a:xfrm>
        </p:spPr>
        <p:txBody>
          <a:bodyPr/>
          <a:lstStyle/>
          <a:p>
            <a:r>
              <a:rPr lang="en-US" b="1" dirty="0" err="1"/>
              <a:t>Transaction_details</a:t>
            </a:r>
            <a:r>
              <a:rPr lang="en-US" b="1" dirty="0"/>
              <a:t> Table</a:t>
            </a:r>
          </a:p>
          <a:p>
            <a:endParaRPr lang="en-US" b="1" dirty="0"/>
          </a:p>
          <a:p>
            <a:r>
              <a:rPr lang="en-US" dirty="0" err="1"/>
              <a:t>Ansaction</a:t>
            </a:r>
            <a:r>
              <a:rPr lang="en-US" dirty="0"/>
              <a:t> details table in a </a:t>
            </a:r>
            <a:r>
              <a:rPr lang="en-US" b="1" dirty="0"/>
              <a:t>Diamond Inventory and Sales Management System</a:t>
            </a:r>
            <a:r>
              <a:rPr lang="en-US" dirty="0"/>
              <a:t> is used to store information related to financial transactions that occur as part of the sales process. It tracks payments, refunds, and other transaction-related events that help manage the financial aspects of diamond sales.</a:t>
            </a:r>
          </a:p>
          <a:p>
            <a:endParaRPr lang="en-US" b="1" dirty="0"/>
          </a:p>
          <a:p>
            <a:r>
              <a:rPr lang="en-US" b="1" dirty="0"/>
              <a:t>Syntax:</a:t>
            </a:r>
          </a:p>
          <a:p>
            <a:endParaRPr lang="en-US" b="1" dirty="0"/>
          </a:p>
          <a:p>
            <a:r>
              <a:rPr lang="en-US" dirty="0"/>
              <a:t>create table </a:t>
            </a:r>
            <a:r>
              <a:rPr lang="en-US" dirty="0" err="1"/>
              <a:t>Transaction_details</a:t>
            </a:r>
            <a:endParaRPr lang="en-US" dirty="0"/>
          </a:p>
          <a:p>
            <a:r>
              <a:rPr lang="en-US" dirty="0"/>
              <a:t>(</a:t>
            </a:r>
            <a:r>
              <a:rPr lang="en-US" dirty="0" err="1"/>
              <a:t>Transaction_ID</a:t>
            </a:r>
            <a:r>
              <a:rPr lang="en-US" dirty="0"/>
              <a:t> varchar(30) primary </a:t>
            </a:r>
            <a:r>
              <a:rPr lang="en-US" dirty="0" err="1"/>
              <a:t>key,Payment_mode</a:t>
            </a:r>
            <a:r>
              <a:rPr lang="en-US" dirty="0"/>
              <a:t> varchar(30),</a:t>
            </a:r>
            <a:r>
              <a:rPr lang="en-US" dirty="0" err="1"/>
              <a:t>Transaction_date</a:t>
            </a:r>
            <a:r>
              <a:rPr lang="en-US" dirty="0"/>
              <a:t> </a:t>
            </a:r>
            <a:r>
              <a:rPr lang="en-US" dirty="0" err="1"/>
              <a:t>date,Customer_ID</a:t>
            </a:r>
            <a:r>
              <a:rPr lang="en-US" dirty="0"/>
              <a:t> varchar(30));</a:t>
            </a:r>
          </a:p>
          <a:p>
            <a:r>
              <a:rPr lang="en-US" dirty="0"/>
              <a:t>desc </a:t>
            </a:r>
            <a:r>
              <a:rPr lang="en-US" dirty="0" err="1"/>
              <a:t>transaction_details</a:t>
            </a:r>
            <a:r>
              <a:rPr lang="en-US" dirty="0"/>
              <a:t>;</a:t>
            </a:r>
          </a:p>
        </p:txBody>
      </p:sp>
      <p:sp>
        <p:nvSpPr>
          <p:cNvPr id="10" name="Content Placeholder 9">
            <a:extLst>
              <a:ext uri="{FF2B5EF4-FFF2-40B4-BE49-F238E27FC236}">
                <a16:creationId xmlns:a16="http://schemas.microsoft.com/office/drawing/2014/main" id="{06652366-3EEF-0AB6-3DE0-C9925038F530}"/>
              </a:ext>
            </a:extLst>
          </p:cNvPr>
          <p:cNvSpPr>
            <a:spLocks noGrp="1"/>
          </p:cNvSpPr>
          <p:nvPr>
            <p:ph idx="1"/>
          </p:nvPr>
        </p:nvSpPr>
        <p:spPr>
          <a:xfrm>
            <a:off x="6863922" y="1051562"/>
            <a:ext cx="5195997" cy="2829558"/>
          </a:xfrm>
        </p:spPr>
        <p:txBody>
          <a:bodyPr/>
          <a:lstStyle/>
          <a:p>
            <a:endParaRPr lang="en-US" dirty="0"/>
          </a:p>
        </p:txBody>
      </p:sp>
      <p:pic>
        <p:nvPicPr>
          <p:cNvPr id="12" name="Picture 11">
            <a:extLst>
              <a:ext uri="{FF2B5EF4-FFF2-40B4-BE49-F238E27FC236}">
                <a16:creationId xmlns:a16="http://schemas.microsoft.com/office/drawing/2014/main" id="{3CF7E5DA-C2B6-4ED8-A935-1F3744EB7907}"/>
              </a:ext>
            </a:extLst>
          </p:cNvPr>
          <p:cNvPicPr>
            <a:picLocks noChangeAspect="1"/>
          </p:cNvPicPr>
          <p:nvPr/>
        </p:nvPicPr>
        <p:blipFill>
          <a:blip r:embed="rId2"/>
          <a:stretch>
            <a:fillRect/>
          </a:stretch>
        </p:blipFill>
        <p:spPr>
          <a:xfrm>
            <a:off x="6863921" y="1051562"/>
            <a:ext cx="5195997" cy="2829558"/>
          </a:xfrm>
          <a:prstGeom prst="rect">
            <a:avLst/>
          </a:prstGeom>
        </p:spPr>
      </p:pic>
    </p:spTree>
    <p:extLst>
      <p:ext uri="{BB962C8B-B14F-4D97-AF65-F5344CB8AC3E}">
        <p14:creationId xmlns:p14="http://schemas.microsoft.com/office/powerpoint/2010/main" val="544694906"/>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6ABDF-949D-82C3-55F8-0A051B07F9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E413E-7462-73F6-BB63-7E3C8D67F8AA}"/>
              </a:ext>
            </a:extLst>
          </p:cNvPr>
          <p:cNvSpPr>
            <a:spLocks noGrp="1"/>
          </p:cNvSpPr>
          <p:nvPr>
            <p:ph type="title"/>
          </p:nvPr>
        </p:nvSpPr>
        <p:spPr>
          <a:xfrm>
            <a:off x="132081" y="109221"/>
            <a:ext cx="3401064" cy="723900"/>
          </a:xfrm>
          <a:solidFill>
            <a:schemeClr val="tx2">
              <a:lumMod val="25000"/>
            </a:schemeClr>
          </a:solidFill>
        </p:spPr>
        <p:txBody>
          <a:bodyPr/>
          <a:lstStyle/>
          <a:p>
            <a:r>
              <a:rPr lang="en-US" b="1" dirty="0">
                <a:solidFill>
                  <a:schemeClr val="bg2">
                    <a:lumMod val="20000"/>
                    <a:lumOff val="80000"/>
                  </a:schemeClr>
                </a:solidFill>
              </a:rPr>
              <a:t>Structure Of Table</a:t>
            </a:r>
          </a:p>
        </p:txBody>
      </p:sp>
      <p:sp>
        <p:nvSpPr>
          <p:cNvPr id="6" name="Text Placeholder 5">
            <a:extLst>
              <a:ext uri="{FF2B5EF4-FFF2-40B4-BE49-F238E27FC236}">
                <a16:creationId xmlns:a16="http://schemas.microsoft.com/office/drawing/2014/main" id="{A80A4772-06C9-2C57-1934-6F76826F0585}"/>
              </a:ext>
            </a:extLst>
          </p:cNvPr>
          <p:cNvSpPr>
            <a:spLocks noGrp="1"/>
          </p:cNvSpPr>
          <p:nvPr>
            <p:ph type="body" sz="half" idx="2"/>
          </p:nvPr>
        </p:nvSpPr>
        <p:spPr>
          <a:xfrm>
            <a:off x="132081" y="1051562"/>
            <a:ext cx="6654799" cy="5697218"/>
          </a:xfrm>
        </p:spPr>
        <p:txBody>
          <a:bodyPr/>
          <a:lstStyle/>
          <a:p>
            <a:r>
              <a:rPr lang="en-US" b="1" dirty="0"/>
              <a:t>Bonus Table</a:t>
            </a:r>
          </a:p>
          <a:p>
            <a:endParaRPr lang="en-US" b="1" dirty="0"/>
          </a:p>
          <a:p>
            <a:r>
              <a:rPr lang="en-US" dirty="0"/>
              <a:t>Bonus table in a </a:t>
            </a:r>
            <a:r>
              <a:rPr lang="en-US" b="1" dirty="0"/>
              <a:t>Diamond Inventory and Sales Management System</a:t>
            </a:r>
            <a:r>
              <a:rPr lang="en-US" dirty="0"/>
              <a:t> is used to store information about bonuses or rewards given to customers.</a:t>
            </a:r>
          </a:p>
          <a:p>
            <a:endParaRPr lang="en-US" b="1" dirty="0"/>
          </a:p>
          <a:p>
            <a:endParaRPr lang="en-US" b="1" dirty="0"/>
          </a:p>
          <a:p>
            <a:r>
              <a:rPr lang="en-US" b="1" dirty="0"/>
              <a:t>Syntax:</a:t>
            </a:r>
          </a:p>
          <a:p>
            <a:r>
              <a:rPr lang="en-US" dirty="0"/>
              <a:t>create table Bonus(Stone_ID varchar(30),</a:t>
            </a:r>
            <a:r>
              <a:rPr lang="en-US" dirty="0" err="1"/>
              <a:t>Transaction_ID</a:t>
            </a:r>
            <a:r>
              <a:rPr lang="en-US" dirty="0"/>
              <a:t> varchar(30),</a:t>
            </a:r>
            <a:r>
              <a:rPr lang="en-US" dirty="0" err="1"/>
              <a:t>Customer_ID</a:t>
            </a:r>
            <a:r>
              <a:rPr lang="en-US" dirty="0"/>
              <a:t> varchar(30),</a:t>
            </a:r>
            <a:r>
              <a:rPr lang="en-US" dirty="0" err="1"/>
              <a:t>Bonus_Amount</a:t>
            </a:r>
            <a:r>
              <a:rPr lang="en-US" dirty="0"/>
              <a:t> </a:t>
            </a:r>
            <a:r>
              <a:rPr lang="en-US" dirty="0" err="1"/>
              <a:t>bigint</a:t>
            </a:r>
            <a:r>
              <a:rPr lang="en-US" dirty="0"/>
              <a:t>);</a:t>
            </a:r>
          </a:p>
          <a:p>
            <a:r>
              <a:rPr lang="en-US" dirty="0"/>
              <a:t>desc bonus;</a:t>
            </a:r>
          </a:p>
        </p:txBody>
      </p:sp>
      <p:pic>
        <p:nvPicPr>
          <p:cNvPr id="4" name="Content Placeholder 3">
            <a:extLst>
              <a:ext uri="{FF2B5EF4-FFF2-40B4-BE49-F238E27FC236}">
                <a16:creationId xmlns:a16="http://schemas.microsoft.com/office/drawing/2014/main" id="{6618E0E1-4726-F14E-D3C1-277545DFC5F5}"/>
              </a:ext>
            </a:extLst>
          </p:cNvPr>
          <p:cNvPicPr>
            <a:picLocks noGrp="1" noChangeAspect="1"/>
          </p:cNvPicPr>
          <p:nvPr>
            <p:ph idx="1"/>
          </p:nvPr>
        </p:nvPicPr>
        <p:blipFill>
          <a:blip r:embed="rId2"/>
          <a:stretch>
            <a:fillRect/>
          </a:stretch>
        </p:blipFill>
        <p:spPr>
          <a:xfrm>
            <a:off x="7212813" y="1051562"/>
            <a:ext cx="4847106" cy="2524758"/>
          </a:xfrm>
        </p:spPr>
      </p:pic>
    </p:spTree>
    <p:extLst>
      <p:ext uri="{BB962C8B-B14F-4D97-AF65-F5344CB8AC3E}">
        <p14:creationId xmlns:p14="http://schemas.microsoft.com/office/powerpoint/2010/main" val="1891874966"/>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4.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501</TotalTime>
  <Words>1790</Words>
  <Application>Microsoft Office PowerPoint</Application>
  <PresentationFormat>Widescreen</PresentationFormat>
  <Paragraphs>136</Paragraphs>
  <Slides>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Algerian</vt:lpstr>
      <vt:lpstr>Arial</vt:lpstr>
      <vt:lpstr>Century Gothic</vt:lpstr>
      <vt:lpstr>Wingdings 3</vt:lpstr>
      <vt:lpstr>Ion</vt:lpstr>
      <vt:lpstr>Diamond Inventory &amp; Sales Management System</vt:lpstr>
      <vt:lpstr>Abstract</vt:lpstr>
      <vt:lpstr>ER-Diagram</vt:lpstr>
      <vt:lpstr>Structure Of Table</vt:lpstr>
      <vt:lpstr>Structure Of Table</vt:lpstr>
      <vt:lpstr>Structure Of Table</vt:lpstr>
      <vt:lpstr>Structure Of Table</vt:lpstr>
      <vt:lpstr>Structure Of Table</vt:lpstr>
      <vt:lpstr>Structure Of Table</vt:lpstr>
      <vt:lpstr>Content Of Table</vt:lpstr>
      <vt:lpstr>Content Of Table</vt:lpstr>
      <vt:lpstr>Content Of Table</vt:lpstr>
      <vt:lpstr>Content Of Table</vt:lpstr>
      <vt:lpstr>Content Of Table</vt:lpstr>
      <vt:lpstr>Content Of Table</vt:lpstr>
      <vt:lpstr>Sub-Queries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JOINS</vt:lpstr>
      <vt:lpstr>PowerPoint Presentation</vt:lpstr>
      <vt:lpstr>PowerPoint Presentation</vt:lpstr>
      <vt:lpstr>PowerPoint Presentation</vt:lpstr>
      <vt:lpstr>VIEWS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Rushikesh Pawar</dc:creator>
  <cp:lastModifiedBy>Rushikesh Pawar</cp:lastModifiedBy>
  <cp:revision>1</cp:revision>
  <dcterms:created xsi:type="dcterms:W3CDTF">2025-01-19T13:23:04Z</dcterms:created>
  <dcterms:modified xsi:type="dcterms:W3CDTF">2025-01-20T17:34:27Z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